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A8"/>
    <a:srgbClr val="009999"/>
    <a:srgbClr val="86C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BB914A9-9281-4288-BD78-1C9132FEB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8B81D5E-2648-41F2-9367-2E2BFC7A3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4486357-235E-4DFF-A294-42AE515D7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D95B600E-1C69-410B-B2E5-F11DD31E4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1EC733FC-7873-4B6D-82AC-325D6E1A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062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DB385CC-37BA-4602-8AB0-EE1CA9195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15DCD553-525F-43B9-8DF0-4836C47A7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D074AB2-FE6B-44BD-8183-A7F9446C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233B701-33A0-4697-837F-D039B7A2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65010CA-DFAA-4660-91F8-6DE3DFDE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8927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F0F72A11-BBFE-4880-B70E-1508845A9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689F63E2-2599-4A15-BBF0-131EB1093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76E48621-0E6F-405B-A98E-6212C61A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B9E2363-C615-448F-A882-371F8A9A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3905888-1899-487E-A2B9-7108C701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5232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F099C21-6339-45CC-91EE-5140DEC7D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A19240D-50EF-44F7-B242-FF019C41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3BCCD8E-D557-4E91-8007-5CCF61F9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810D8C02-B7FA-413E-8104-054508317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A374B19-3905-4614-BCEE-70ABE67C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965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6D121F-9EAD-4117-BB5B-0AADEBAA7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9B209AF-78E7-4ED4-88BD-70A88FA05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2C6F0FB-2B14-4987-A1B4-B08EAE89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A40E39-1941-4D67-91A7-D2AC5546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0CC002D8-BB27-4F2D-A105-0B56EC359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940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5638042-7682-4652-9828-0B87F1211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1F4B4BB-22F6-4A7B-A050-99E15526B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ED80045B-5ED7-4B69-AE8F-3DF1A5956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525F6157-D82D-45B2-8EBD-C9D44E4A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96E8D4B-0B28-4415-8DFB-610DE726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DEBA608-8D5D-4A20-8F96-EBD3A1AD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243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12EF616-FB4E-4531-8F29-1391497B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6BF764C-A5E4-46D7-927F-F412BC881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3F646D1F-EAC0-49B6-8930-495998B51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8A25C188-5794-45B3-B50A-2B447B6D9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739BEB11-26A6-4D0C-8DC7-B0CFC3F10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6B08FD53-73CB-4CC0-99E5-1565C31F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D7ED8EEE-3F9E-49E9-8DE3-A90F411D0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411CEE39-F434-488B-93FB-C4B44598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743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E521257-809C-4430-9860-F7A03D3D2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7BD40E17-9033-4566-9B1D-7B131BA38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5ABF969A-22D2-4BE8-81AC-F940DBCC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CA5FEF2B-8C31-43E4-85BE-8A0D6C7A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0501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B69F7570-3569-4CE1-BBFD-424464F1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92E7FE93-AB71-44DB-9047-4071B18FB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2F8528C-9EF3-4B95-8C7E-5B275F76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4127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2C09FB6-6C26-48F1-BE4F-44C9018E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C459AA6-853C-48A3-B753-5FAB7A40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015623C8-CE2B-4397-9294-0BE15CCC9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00A41FB-DFE8-4ADB-91F8-F943A670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0B9BE290-312E-456C-ACAD-1E86AFA8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0FFB7F0-65F8-42EA-BCA7-B4E56B5A0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6424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62E0F7E-6143-4B0D-BE32-BBCD825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8DAE9807-3C98-4250-A650-FD486650C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E167354C-7A82-4BB2-9BD6-C4B8B73F9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BD50F7E6-46B4-4AF4-820C-73EB6FA5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D6C84CE7-D10F-411F-BB59-7F5B609E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AF53729-79F6-44E9-B0B6-217F1CC96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592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FDB85520-BF52-4676-94C1-5CC8F2C22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8AE814C-4554-47CF-884A-A3B6D22E1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5153CCC-2A28-4082-943B-402BFB9799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C159-9AA1-4935-A170-4916D9412E26}" type="datetimeFigureOut">
              <a:rPr lang="lt-LT" smtClean="0"/>
              <a:t>2023-01-09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6047CF5-C04F-4B7E-B6E3-737AD9ED9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67C3E56-572D-40F4-BBF5-EDFC5B74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1199-7481-41A6-90FE-53E194A3C9C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675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CF0EEB11-EACD-4E9E-8AD2-ACEF494BF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212" y="0"/>
            <a:ext cx="12261212" cy="6858000"/>
          </a:xfrm>
          <a:prstGeom prst="rect">
            <a:avLst/>
          </a:prstGeom>
        </p:spPr>
      </p:pic>
      <p:sp>
        <p:nvSpPr>
          <p:cNvPr id="8" name="Pavadinimas 7">
            <a:extLst>
              <a:ext uri="{FF2B5EF4-FFF2-40B4-BE49-F238E27FC236}">
                <a16:creationId xmlns:a16="http://schemas.microsoft.com/office/drawing/2014/main" id="{EA4EA559-FAFE-4310-AA2A-E53BE36D43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endParaRPr lang="lt-LT" dirty="0">
              <a:solidFill>
                <a:schemeClr val="bg1"/>
              </a:solidFill>
              <a:latin typeface="Montserrat Medium" panose="00000600000000000000" pitchFamily="2" charset="-70"/>
            </a:endParaRPr>
          </a:p>
        </p:txBody>
      </p:sp>
      <p:sp>
        <p:nvSpPr>
          <p:cNvPr id="9" name="Antrinis pavadinimas 8">
            <a:extLst>
              <a:ext uri="{FF2B5EF4-FFF2-40B4-BE49-F238E27FC236}">
                <a16:creationId xmlns:a16="http://schemas.microsoft.com/office/drawing/2014/main" id="{A7A50705-97DA-4D31-848D-0ED2F73448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lt-LT" dirty="0">
              <a:solidFill>
                <a:schemeClr val="bg1"/>
              </a:solidFill>
              <a:latin typeface="Montserrat Medium" panose="000006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339237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60CA471E-7A7A-455D-AB95-071751180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6"/>
            <a:ext cx="12192000" cy="6857144"/>
          </a:xfr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F5BE620-2C63-43A9-AE1A-FBDEB24AB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0414" y="881341"/>
            <a:ext cx="9656749" cy="1880075"/>
          </a:xfrm>
        </p:spPr>
        <p:txBody>
          <a:bodyPr>
            <a:normAutofit fontScale="90000"/>
          </a:bodyPr>
          <a:lstStyle/>
          <a:p>
            <a:r>
              <a:rPr lang="lt-LT" dirty="0">
                <a:solidFill>
                  <a:srgbClr val="86C8D4"/>
                </a:solidFill>
                <a:latin typeface="Montserrat Medium" panose="00000600000000000000" pitchFamily="2" charset="-70"/>
              </a:rPr>
              <a:t>Įtraukite pavadinimą</a:t>
            </a:r>
            <a:br>
              <a:rPr lang="lt-LT" dirty="0">
                <a:solidFill>
                  <a:srgbClr val="86C8D4"/>
                </a:solidFill>
                <a:latin typeface="Montserrat Medium" panose="00000600000000000000" pitchFamily="2" charset="-70"/>
              </a:rPr>
            </a:br>
            <a:br>
              <a:rPr lang="lt-LT" dirty="0">
                <a:solidFill>
                  <a:srgbClr val="86C8D4"/>
                </a:solidFill>
                <a:latin typeface="Montserrat Medium" panose="00000600000000000000" pitchFamily="2" charset="-70"/>
              </a:rPr>
            </a:br>
            <a:endParaRPr lang="lt-LT" dirty="0">
              <a:solidFill>
                <a:srgbClr val="86C8D4"/>
              </a:solidFill>
              <a:latin typeface="Montserrat Medium" panose="00000600000000000000" pitchFamily="2" charset="-7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7E71DE-73A2-4F75-8113-149F3B36A6F6}"/>
              </a:ext>
            </a:extLst>
          </p:cNvPr>
          <p:cNvSpPr txBox="1"/>
          <p:nvPr/>
        </p:nvSpPr>
        <p:spPr>
          <a:xfrm>
            <a:off x="1290414" y="2782669"/>
            <a:ext cx="9520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70"/>
              </a:rPr>
              <a:t>Spustelkite norėdami įtraukti paantraštę</a:t>
            </a:r>
          </a:p>
          <a:p>
            <a:endParaRPr lang="lt-LT" dirty="0">
              <a:solidFill>
                <a:schemeClr val="tx1">
                  <a:lumMod val="50000"/>
                  <a:lumOff val="50000"/>
                </a:schemeClr>
              </a:solidFill>
              <a:latin typeface="Montserrat Medium" panose="00000600000000000000" pitchFamily="2" charset="-70"/>
            </a:endParaRPr>
          </a:p>
          <a:p>
            <a:endParaRPr lang="lt-LT" dirty="0">
              <a:solidFill>
                <a:schemeClr val="tx1">
                  <a:lumMod val="50000"/>
                  <a:lumOff val="50000"/>
                </a:schemeClr>
              </a:solidFill>
              <a:latin typeface="Montserrat Medium" panose="000006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620006627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</Words>
  <Application>Microsoft Office PowerPoint</Application>
  <PresentationFormat>Plačiaekranė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 Medium</vt:lpstr>
      <vt:lpstr>„Office“ tema</vt:lpstr>
      <vt:lpstr>„PowerPoint“ pateiktis</vt:lpstr>
      <vt:lpstr>Įtraukite pavadinimą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Jūratė Kirtiklytė</dc:creator>
  <cp:lastModifiedBy>Jūratė Kirtiklytė</cp:lastModifiedBy>
  <cp:revision>9</cp:revision>
  <dcterms:created xsi:type="dcterms:W3CDTF">2022-06-21T06:59:15Z</dcterms:created>
  <dcterms:modified xsi:type="dcterms:W3CDTF">2023-01-09T13:39:08Z</dcterms:modified>
</cp:coreProperties>
</file>