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8" r:id="rId4"/>
    <p:sldId id="262" r:id="rId5"/>
    <p:sldId id="257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4492D27-4B83-4273-B5A2-A93F2EACF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A148CAAC-691C-4399-A415-E2330C886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3A980A7-9E8E-4FCF-A418-3BED687C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2CD6-E178-4D40-83B3-211903459096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44BFAA5-2CF4-4537-8DC9-9E05880D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9F3AE22-FEF6-48E0-B06A-9D7A818C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2A66-1EC4-4048-AC0D-4E080C7EC4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332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5299DA3-F1B7-4F68-84E5-36B03072B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ECECD652-3BB8-4F23-BC91-F2D9D96CB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630795F-BDC1-4F54-B7E9-2440DDA13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2CD6-E178-4D40-83B3-211903459096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F57DB05-41FF-4DC7-A57C-4BC95264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B61C677-62A2-4CF9-9484-F00408BB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2A66-1EC4-4048-AC0D-4E080C7EC4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709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68236D40-CF9D-4531-9028-28AFA436A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4BD652CC-11EC-479B-8300-81499D73A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0E13AEE-B3C1-4423-86F2-49D13ECE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2CD6-E178-4D40-83B3-211903459096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B783807-D870-4E21-B333-E224A41F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F85C348-A96C-46F1-8C78-26536FDD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2A66-1EC4-4048-AC0D-4E080C7EC4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450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9238D97-705B-416A-8990-25F26B4C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203A913-DD77-402C-AC93-84DA04564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5325070-678F-4C60-AC2C-636C344F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2CD6-E178-4D40-83B3-211903459096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45593E0-2D6B-4B1D-B926-C5D6741B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B8A84C9-1AF7-45E4-9C1D-6774E758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2A66-1EC4-4048-AC0D-4E080C7EC4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382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34E4BA2-5F2D-40EB-944A-9C73A847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1671B0B-BB9C-488B-AAD3-29B1D3AF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6E7D507-09E9-497B-BD2D-1D844DA8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2CD6-E178-4D40-83B3-211903459096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5171914-1450-4CF8-B617-875B4D85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7A40695-4BDD-42A3-B66A-81D1B37F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2A66-1EC4-4048-AC0D-4E080C7EC4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4741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AA00E6A-4BAE-4D40-9760-771C2625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559AAF3-D708-4FFD-AD46-FB0CF604E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96879960-38A0-47A6-977E-3CE115190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C377F64-B4DC-4E3C-9BC6-60C1D261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2CD6-E178-4D40-83B3-211903459096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9A66C50-FFAD-4082-BF08-FD6F6200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FDEADBCC-B123-4EF9-B2C6-0C2FEAB2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2A66-1EC4-4048-AC0D-4E080C7EC4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5135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B85B748-850B-4A97-A1BD-FF801F69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8FEF5DB-BE11-400C-9754-C34F681CC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209D7AC-FC21-4207-B166-E9303FB76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3D3423D-EC41-4ADD-B924-BBCBDE424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9E8C6CC5-7788-413D-B500-D2B99F941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8DAC41C2-3747-4FB4-941E-CF4120EC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2CD6-E178-4D40-83B3-211903459096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D3591F8B-233A-455A-8FB5-ED6F4904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F166C81C-7219-4B37-B42B-C35E56E0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2A66-1EC4-4048-AC0D-4E080C7EC4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022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1F451E6-B6DB-460A-A241-8896DB68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29CBB5D8-B776-4FDF-82BC-EFBA2DF31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2CD6-E178-4D40-83B3-211903459096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0A91E743-EDC8-4313-ABC5-20BCFDAF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A828375B-E7F5-4D97-9AFC-B1F91CFB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2A66-1EC4-4048-AC0D-4E080C7EC4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678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7FF387B5-F6FC-4AC4-A1F0-F6B5F8F9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2CD6-E178-4D40-83B3-211903459096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E5ABBF36-6AD6-4D4C-B069-F4E1017C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FFBE85D-78C0-4B78-BBB7-100B9A1E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2A66-1EC4-4048-AC0D-4E080C7EC4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116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0C13B06-5DC7-4D70-AFD3-26642FA6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D288311-A87F-44FB-B35C-3CF4D806E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F2B9401-246E-44A4-9FBB-BBEC58A97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186CE2C9-16E1-4A5D-9306-8B92EEB8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2CD6-E178-4D40-83B3-211903459096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9132D985-DC75-49B3-9D38-32182A21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E5E030E7-C3A7-492A-8953-FE062FD4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2A66-1EC4-4048-AC0D-4E080C7EC4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704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F163797-43C3-4BD9-8758-F9CB346D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9BC5323A-43BC-49AD-B083-287D614F34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81844F7-8277-4DF8-91EE-3BDFAFBCE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9F1EA409-D5FC-4A77-BF1D-EC801439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2CD6-E178-4D40-83B3-211903459096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9DE552A-0A56-403A-87D6-06CD5395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EE69B186-1AE9-42B9-9AAE-2F69486B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2A66-1EC4-4048-AC0D-4E080C7EC4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849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B4E7FD23-E76B-4654-A129-61BD1264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57D9464-F17E-4D37-8124-03DB1E664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1C23634-5C5D-48AF-92A4-52D24BEEF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2CD6-E178-4D40-83B3-211903459096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B94BCDD-2850-46A7-BFD5-819E479FA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A1B9840-729C-491C-AFBF-EFD34F4FC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2A66-1EC4-4048-AC0D-4E080C7EC4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asaac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onika.banelyte@pavb.l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058F9D8-6C20-4CD0-84AD-4B9777BC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Alternatyvios komunikacijos priemonės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1F8EF00-A3CD-4A25-92C7-046593A6F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3280" cy="4351338"/>
          </a:xfrm>
        </p:spPr>
        <p:txBody>
          <a:bodyPr/>
          <a:lstStyle/>
          <a:p>
            <a:pPr marL="0" indent="0">
              <a:buNone/>
            </a:pPr>
            <a:r>
              <a:rPr lang="lt-LT" dirty="0"/>
              <a:t>ARASAAC</a:t>
            </a:r>
          </a:p>
          <a:p>
            <a:r>
              <a:rPr lang="lt-LT" dirty="0"/>
              <a:t>Kalbos kortelės, piktografiniai žodynai</a:t>
            </a:r>
          </a:p>
          <a:p>
            <a:r>
              <a:rPr lang="lt-LT" dirty="0"/>
              <a:t>Rašymo lentelės, virtualios klaviatūros</a:t>
            </a:r>
          </a:p>
          <a:p>
            <a:r>
              <a:rPr lang="lt-LT" dirty="0"/>
              <a:t>Įrašymo ir kalbos prietaisai</a:t>
            </a:r>
          </a:p>
          <a:p>
            <a:r>
              <a:rPr lang="lt-LT" dirty="0"/>
              <a:t>Nuotoliniai mokymai</a:t>
            </a:r>
          </a:p>
          <a:p>
            <a:endParaRPr lang="lt-LT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AAC Symbols and shared resources - ARASAAC</a:t>
            </a: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1026" name="Picture 2" descr="pictograms">
            <a:extLst>
              <a:ext uri="{FF2B5EF4-FFF2-40B4-BE49-F238E27FC236}">
                <a16:creationId xmlns:a16="http://schemas.microsoft.com/office/drawing/2014/main" id="{198159B3-FBEB-4891-9C17-7AE41DC97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2140109"/>
            <a:ext cx="3204210" cy="32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2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6CEDC51-8B85-4500-A6F6-1D7B866F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Socialinė istorija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4F1974B-C874-42AB-8727-02A0A3AF2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Ispanijos parengtas pavyzdys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6C114FD3-B1A0-48B4-9497-2AF7EC87E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48" t="20206" r="44871" b="7629"/>
          <a:stretch/>
        </p:blipFill>
        <p:spPr>
          <a:xfrm>
            <a:off x="6785413" y="519032"/>
            <a:ext cx="4212524" cy="581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B03C4EE-AF31-4FD4-8714-FE8DD64F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Klausos negalią turinčių asmenų integracija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83744577-046D-493F-9B70-F81234872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04" y="2388824"/>
            <a:ext cx="2841104" cy="3788139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5816C3B1-2867-4CE8-9F23-5E5C584A0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356" y="2388824"/>
            <a:ext cx="2841105" cy="378814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E68C06B7-F577-445A-A7ED-93DAA2022E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t="7401" r="13074" b="13150"/>
          <a:stretch/>
        </p:blipFill>
        <p:spPr>
          <a:xfrm>
            <a:off x="2804674" y="2823350"/>
            <a:ext cx="2436882" cy="3353613"/>
          </a:xfrm>
          <a:prstGeom prst="rect">
            <a:avLst/>
          </a:prstGeom>
        </p:spPr>
      </p:pic>
      <p:sp>
        <p:nvSpPr>
          <p:cNvPr id="10" name="Turinio vietos rezervavimo ženklas 2">
            <a:extLst>
              <a:ext uri="{FF2B5EF4-FFF2-40B4-BE49-F238E27FC236}">
                <a16:creationId xmlns:a16="http://schemas.microsoft.com/office/drawing/2014/main" id="{C6D430AB-A1A1-453D-8959-13E75CDB044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78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dirty="0"/>
              <a:t>Indukcinės kilpos atvirose erdvėse, naudojantiems klausos aparatus</a:t>
            </a:r>
          </a:p>
        </p:txBody>
      </p:sp>
      <p:pic>
        <p:nvPicPr>
          <p:cNvPr id="3074" name="Picture 2" descr="magnetinė kilpa">
            <a:extLst>
              <a:ext uri="{FF2B5EF4-FFF2-40B4-BE49-F238E27FC236}">
                <a16:creationId xmlns:a16="http://schemas.microsoft.com/office/drawing/2014/main" id="{9F599C50-7086-4DCF-8CC2-9E0456FDA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4" y="4315191"/>
            <a:ext cx="1901852" cy="186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6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197CD22-73AB-4F6A-AB16-C8DD2D334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0132"/>
            <a:ext cx="10515600" cy="5356831"/>
          </a:xfrm>
        </p:spPr>
        <p:txBody>
          <a:bodyPr/>
          <a:lstStyle/>
          <a:p>
            <a:pPr marL="0" indent="0">
              <a:buNone/>
            </a:pPr>
            <a:r>
              <a:rPr lang="lt-LT" dirty="0"/>
              <a:t>Salėse, auditorijose naudojami FM </a:t>
            </a:r>
            <a:r>
              <a:rPr lang="lt-LT" dirty="0" err="1"/>
              <a:t>radio</a:t>
            </a:r>
            <a:r>
              <a:rPr lang="lt-LT" dirty="0"/>
              <a:t> klausos aparatai, garso dažnio indukcinės kilpos sistemos, perduodančios garsą be aplinkos triukšmo.</a:t>
            </a:r>
          </a:p>
          <a:p>
            <a:pPr marL="0" indent="0">
              <a:buNone/>
            </a:pPr>
            <a:r>
              <a:rPr lang="lt-LT" dirty="0"/>
              <a:t>Stiprintuvai galėtų būti naudojami tik klausos negalią turintiems asmenims skirtuose renginiuose.</a:t>
            </a:r>
          </a:p>
        </p:txBody>
      </p:sp>
      <p:pic>
        <p:nvPicPr>
          <p:cNvPr id="2050" name="Picture 2" descr="kas yra magnetinė kilpa">
            <a:extLst>
              <a:ext uri="{FF2B5EF4-FFF2-40B4-BE49-F238E27FC236}">
                <a16:creationId xmlns:a16="http://schemas.microsoft.com/office/drawing/2014/main" id="{BC38E528-AB05-4362-89CE-CF2C77248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44" y="3714935"/>
            <a:ext cx="7836816" cy="25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4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2B2FDA9-9F5A-4CB6-91BD-C56D4B32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Easy</a:t>
            </a:r>
            <a:r>
              <a:rPr lang="lt-LT" dirty="0"/>
              <a:t>-to-</a:t>
            </a:r>
            <a:r>
              <a:rPr lang="lt-LT" dirty="0" err="1"/>
              <a:t>read</a:t>
            </a:r>
            <a:r>
              <a:rPr lang="lt-LT" dirty="0"/>
              <a:t> / lengvai skaitomos knygos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26DC5E0-BB74-47C5-9755-BDB5D34DF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Vizualiosios teksto dalies adaptacija</a:t>
            </a:r>
          </a:p>
          <a:p>
            <a:r>
              <a:rPr lang="lt-LT" dirty="0"/>
              <a:t>Teksto ir turinio (sutrumpinta, palengvintas žodynas) adaptacija </a:t>
            </a:r>
          </a:p>
          <a:p>
            <a:endParaRPr lang="lt-LT" dirty="0"/>
          </a:p>
          <a:p>
            <a:pPr marL="0" indent="0">
              <a:buNone/>
            </a:pPr>
            <a:r>
              <a:rPr lang="lt-LT" dirty="0"/>
              <a:t>Tikslas – išplėsta prieiga prie literatūros, kultūros, mokslo</a:t>
            </a:r>
          </a:p>
        </p:txBody>
      </p:sp>
    </p:spTree>
    <p:extLst>
      <p:ext uri="{BB962C8B-B14F-4D97-AF65-F5344CB8AC3E}">
        <p14:creationId xmlns:p14="http://schemas.microsoft.com/office/powerpoint/2010/main" val="148575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C996DE3-DC98-4174-9BCC-B377AD2C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Skaitymo iniciatyvos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8BD1312-9D4B-44CD-B216-F8E8C1BFD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Garsaus skaitymo užsiėmimas – klausos negalią turintiems asmenims</a:t>
            </a:r>
          </a:p>
          <a:p>
            <a:r>
              <a:rPr lang="lt-LT" dirty="0"/>
              <a:t>Skaitymo užsiėmimas – įvairias skaitymo, kalbos, komunikacijos ir elgesio sutrikimus turintiems asmenims</a:t>
            </a:r>
          </a:p>
          <a:p>
            <a:r>
              <a:rPr lang="lt-LT" dirty="0"/>
              <a:t>Skaitymo (kai skaito dalyviai) užsiėmimas – lavinti kalbą, tartį, viešą kalbėjimą</a:t>
            </a:r>
          </a:p>
          <a:p>
            <a:r>
              <a:rPr lang="lt-LT" dirty="0"/>
              <a:t>Skaitymai viešose erdvėse</a:t>
            </a:r>
          </a:p>
        </p:txBody>
      </p:sp>
    </p:spTree>
    <p:extLst>
      <p:ext uri="{BB962C8B-B14F-4D97-AF65-F5344CB8AC3E}">
        <p14:creationId xmlns:p14="http://schemas.microsoft.com/office/powerpoint/2010/main" val="279845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ED23AA5-7D13-4782-9BF6-9B920A53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Skaitymą skatinančios iniciatyvos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4C6F4E41-5F85-4BA7-87CC-BD5AE0619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2" b="11740"/>
          <a:stretch/>
        </p:blipFill>
        <p:spPr>
          <a:xfrm>
            <a:off x="2543268" y="2677216"/>
            <a:ext cx="3423895" cy="3545231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08F881D-DA98-4494-A0C1-5DE44E68DD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1" r="5226"/>
          <a:stretch/>
        </p:blipFill>
        <p:spPr>
          <a:xfrm rot="5400000">
            <a:off x="6354912" y="2547143"/>
            <a:ext cx="3545232" cy="3805378"/>
          </a:xfrm>
          <a:prstGeom prst="rect">
            <a:avLst/>
          </a:prstGeom>
        </p:spPr>
      </p:pic>
      <p:sp>
        <p:nvSpPr>
          <p:cNvPr id="8" name="Turinio vietos rezervavimo ženklas 2">
            <a:extLst>
              <a:ext uri="{FF2B5EF4-FFF2-40B4-BE49-F238E27FC236}">
                <a16:creationId xmlns:a16="http://schemas.microsoft.com/office/drawing/2014/main" id="{28C4D4A5-A14C-40DE-ABEE-F61AFDAF270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762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dirty="0"/>
              <a:t>„Mūsų skaitymai skleidžia šaknis“</a:t>
            </a:r>
          </a:p>
        </p:txBody>
      </p:sp>
    </p:spTree>
    <p:extLst>
      <p:ext uri="{BB962C8B-B14F-4D97-AF65-F5344CB8AC3E}">
        <p14:creationId xmlns:p14="http://schemas.microsoft.com/office/powerpoint/2010/main" val="259307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6F26F61-ACAF-4AA5-9C55-9CA1F794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Ačiū už dėmesį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F59B662-A850-49F0-A919-45F4AAD75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err="1">
                <a:hlinkClick r:id="rId2"/>
              </a:rPr>
              <a:t>monika.banelyte@pavb.lt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+370 687 11 478</a:t>
            </a:r>
          </a:p>
        </p:txBody>
      </p:sp>
    </p:spTree>
    <p:extLst>
      <p:ext uri="{BB962C8B-B14F-4D97-AF65-F5344CB8AC3E}">
        <p14:creationId xmlns:p14="http://schemas.microsoft.com/office/powerpoint/2010/main" val="1690333486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173</Words>
  <Application>Microsoft Office PowerPoint</Application>
  <PresentationFormat>Plačiaekranė</PresentationFormat>
  <Paragraphs>29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„Office“ tema</vt:lpstr>
      <vt:lpstr>Alternatyvios komunikacijos priemonės</vt:lpstr>
      <vt:lpstr>Socialinė istorija</vt:lpstr>
      <vt:lpstr>Klausos negalią turinčių asmenų integracija</vt:lpstr>
      <vt:lpstr>„PowerPoint“ pateiktis</vt:lpstr>
      <vt:lpstr>Easy-to-read / lengvai skaitomos knygos</vt:lpstr>
      <vt:lpstr>Skaitymo iniciatyvos</vt:lpstr>
      <vt:lpstr>Skaitymą skatinančios iniciatyvos</vt:lpstr>
      <vt:lpstr>Ačiū už dėmesį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Darbuotojas</dc:creator>
  <cp:lastModifiedBy>Darbuotojas</cp:lastModifiedBy>
  <cp:revision>9</cp:revision>
  <dcterms:created xsi:type="dcterms:W3CDTF">2021-12-14T06:49:49Z</dcterms:created>
  <dcterms:modified xsi:type="dcterms:W3CDTF">2021-12-14T08:45:50Z</dcterms:modified>
</cp:coreProperties>
</file>