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>
        <p:scale>
          <a:sx n="81" d="100"/>
          <a:sy n="81" d="100"/>
        </p:scale>
        <p:origin x="-216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62718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669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51566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15085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21218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47024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2020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213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56216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15112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5631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8ADBC-4316-4C8B-B6A7-207F12BEB8FB}" type="datetimeFigureOut">
              <a:rPr lang="lt-LT" smtClean="0"/>
              <a:t>2020.07.02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8C33-3D7A-4A99-A375-B0B6CDDCB40C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64120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aveikslėlis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7001" y="-2667000"/>
            <a:ext cx="6858000" cy="12192001"/>
          </a:xfrm>
          <a:prstGeom prst="rect">
            <a:avLst/>
          </a:prstGeom>
        </p:spPr>
      </p:pic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635161"/>
            <a:ext cx="9144000" cy="1874801"/>
          </a:xfrm>
        </p:spPr>
        <p:txBody>
          <a:bodyPr/>
          <a:lstStyle/>
          <a:p>
            <a:endParaRPr lang="lt-LT" dirty="0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10273"/>
          </a:xfrm>
        </p:spPr>
        <p:txBody>
          <a:bodyPr/>
          <a:lstStyle/>
          <a:p>
            <a:endParaRPr lang="lt-LT" dirty="0"/>
          </a:p>
        </p:txBody>
      </p:sp>
      <p:pic>
        <p:nvPicPr>
          <p:cNvPr id="5" name="Paveikslėlis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278" y="458350"/>
            <a:ext cx="1609446" cy="1000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040020"/>
      </p:ext>
    </p:extLst>
  </p:cSld>
  <p:clrMapOvr>
    <a:masterClrMapping/>
  </p:clrMapOvr>
</p:sld>
</file>

<file path=ppt/theme/theme1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Pasirinktinai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2" baseType="lpstr">
      <vt:lpstr>„Office“ tema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„PowerPoint“ pateiktis</dc:title>
  <dc:creator>Milda</dc:creator>
  <cp:lastModifiedBy>Sukurta viešoje prieigoje</cp:lastModifiedBy>
  <cp:revision>4</cp:revision>
  <cp:lastPrinted>2020-06-11T12:23:54Z</cp:lastPrinted>
  <dcterms:created xsi:type="dcterms:W3CDTF">2020-06-11T11:18:33Z</dcterms:created>
  <dcterms:modified xsi:type="dcterms:W3CDTF">2020-07-02T12:41:37Z</dcterms:modified>
</cp:coreProperties>
</file>