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75" r:id="rId4"/>
    <p:sldId id="276" r:id="rId5"/>
    <p:sldId id="259" r:id="rId6"/>
    <p:sldId id="260" r:id="rId7"/>
    <p:sldId id="261" r:id="rId8"/>
    <p:sldId id="263" r:id="rId9"/>
    <p:sldId id="264" r:id="rId10"/>
    <p:sldId id="270" r:id="rId11"/>
    <p:sldId id="271" r:id="rId12"/>
    <p:sldId id="265" r:id="rId13"/>
    <p:sldId id="266" r:id="rId14"/>
    <p:sldId id="277" r:id="rId15"/>
    <p:sldId id="282" r:id="rId16"/>
    <p:sldId id="283" r:id="rId17"/>
    <p:sldId id="267" r:id="rId18"/>
    <p:sldId id="262" r:id="rId19"/>
    <p:sldId id="269" r:id="rId20"/>
    <p:sldId id="272" r:id="rId21"/>
    <p:sldId id="273" r:id="rId22"/>
  </p:sldIdLst>
  <p:sldSz cx="12192000" cy="6858000"/>
  <p:notesSz cx="6858000" cy="9144000"/>
  <p:defaultTextStyle>
    <a:defPPr>
      <a:defRPr lang="lt-L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352" autoAdjust="0"/>
    <p:restoredTop sz="94660"/>
  </p:normalViewPr>
  <p:slideViewPr>
    <p:cSldViewPr snapToGrid="0">
      <p:cViewPr varScale="1">
        <p:scale>
          <a:sx n="114" d="100"/>
          <a:sy n="114" d="100"/>
        </p:scale>
        <p:origin x="450" y="11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Pavadinimo skaidrė">
    <p:spTree>
      <p:nvGrpSpPr>
        <p:cNvPr id="1" name=""/>
        <p:cNvGrpSpPr/>
        <p:nvPr/>
      </p:nvGrpSpPr>
      <p:grpSpPr>
        <a:xfrm>
          <a:off x="0" y="0"/>
          <a:ext cx="0" cy="0"/>
          <a:chOff x="0" y="0"/>
          <a:chExt cx="0" cy="0"/>
        </a:xfrm>
      </p:grpSpPr>
      <p:sp>
        <p:nvSpPr>
          <p:cNvPr id="2" name="Pavadinimas 1"/>
          <p:cNvSpPr>
            <a:spLocks noGrp="1"/>
          </p:cNvSpPr>
          <p:nvPr>
            <p:ph type="ctrTitle"/>
          </p:nvPr>
        </p:nvSpPr>
        <p:spPr>
          <a:xfrm>
            <a:off x="1524000" y="1122363"/>
            <a:ext cx="9144000" cy="2387600"/>
          </a:xfrm>
        </p:spPr>
        <p:txBody>
          <a:bodyPr anchor="b"/>
          <a:lstStyle>
            <a:lvl1pPr algn="ctr">
              <a:defRPr sz="6000"/>
            </a:lvl1pPr>
          </a:lstStyle>
          <a:p>
            <a:r>
              <a:rPr lang="lt-LT"/>
              <a:t>Spustelėję redag. ruoš. pavad. stilių</a:t>
            </a:r>
          </a:p>
        </p:txBody>
      </p:sp>
      <p:sp>
        <p:nvSpPr>
          <p:cNvPr id="3" name="Antrinis pavadinimas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lt-LT"/>
              <a:t>Spustelėję redag. ruoš. paantrš. stilių</a:t>
            </a:r>
          </a:p>
        </p:txBody>
      </p:sp>
      <p:sp>
        <p:nvSpPr>
          <p:cNvPr id="4" name="Datos vietos rezervavimo ženklas 3"/>
          <p:cNvSpPr>
            <a:spLocks noGrp="1"/>
          </p:cNvSpPr>
          <p:nvPr>
            <p:ph type="dt" sz="half" idx="10"/>
          </p:nvPr>
        </p:nvSpPr>
        <p:spPr/>
        <p:txBody>
          <a:bodyPr/>
          <a:lstStyle/>
          <a:p>
            <a:fld id="{9E21C893-D86E-417D-9EBF-EDD84009A417}" type="datetimeFigureOut">
              <a:rPr lang="lt-LT" smtClean="0"/>
              <a:t>2019-11-18</a:t>
            </a:fld>
            <a:endParaRPr lang="lt-LT"/>
          </a:p>
        </p:txBody>
      </p:sp>
      <p:sp>
        <p:nvSpPr>
          <p:cNvPr id="5" name="Poraštės vietos rezervavimo ženklas 4"/>
          <p:cNvSpPr>
            <a:spLocks noGrp="1"/>
          </p:cNvSpPr>
          <p:nvPr>
            <p:ph type="ftr" sz="quarter" idx="11"/>
          </p:nvPr>
        </p:nvSpPr>
        <p:spPr/>
        <p:txBody>
          <a:bodyPr/>
          <a:lstStyle/>
          <a:p>
            <a:endParaRPr lang="lt-LT"/>
          </a:p>
        </p:txBody>
      </p:sp>
      <p:sp>
        <p:nvSpPr>
          <p:cNvPr id="6" name="Skaidrės numerio vietos rezervavimo ženklas 5"/>
          <p:cNvSpPr>
            <a:spLocks noGrp="1"/>
          </p:cNvSpPr>
          <p:nvPr>
            <p:ph type="sldNum" sz="quarter" idx="12"/>
          </p:nvPr>
        </p:nvSpPr>
        <p:spPr/>
        <p:txBody>
          <a:bodyPr/>
          <a:lstStyle/>
          <a:p>
            <a:fld id="{AE8CA377-99E0-4186-A03E-A3EC60DC40E7}" type="slidenum">
              <a:rPr lang="lt-LT" smtClean="0"/>
              <a:t>‹#›</a:t>
            </a:fld>
            <a:endParaRPr lang="lt-LT"/>
          </a:p>
        </p:txBody>
      </p:sp>
    </p:spTree>
    <p:extLst>
      <p:ext uri="{BB962C8B-B14F-4D97-AF65-F5344CB8AC3E}">
        <p14:creationId xmlns:p14="http://schemas.microsoft.com/office/powerpoint/2010/main" val="377179855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Pavadinimas ir vertikalus tekstas">
    <p:spTree>
      <p:nvGrpSpPr>
        <p:cNvPr id="1" name=""/>
        <p:cNvGrpSpPr/>
        <p:nvPr/>
      </p:nvGrpSpPr>
      <p:grpSpPr>
        <a:xfrm>
          <a:off x="0" y="0"/>
          <a:ext cx="0" cy="0"/>
          <a:chOff x="0" y="0"/>
          <a:chExt cx="0" cy="0"/>
        </a:xfrm>
      </p:grpSpPr>
      <p:sp>
        <p:nvSpPr>
          <p:cNvPr id="2" name="Pavadinimas 1"/>
          <p:cNvSpPr>
            <a:spLocks noGrp="1"/>
          </p:cNvSpPr>
          <p:nvPr>
            <p:ph type="title"/>
          </p:nvPr>
        </p:nvSpPr>
        <p:spPr/>
        <p:txBody>
          <a:bodyPr/>
          <a:lstStyle/>
          <a:p>
            <a:r>
              <a:rPr lang="lt-LT"/>
              <a:t>Spustelėję redag. ruoš. pavad. stilių</a:t>
            </a:r>
          </a:p>
        </p:txBody>
      </p:sp>
      <p:sp>
        <p:nvSpPr>
          <p:cNvPr id="3" name="Vertikalaus teksto vietos rezervavimo ženklas 2"/>
          <p:cNvSpPr>
            <a:spLocks noGrp="1"/>
          </p:cNvSpPr>
          <p:nvPr>
            <p:ph type="body" orient="vert" idx="1"/>
          </p:nvPr>
        </p:nvSpPr>
        <p:spPr/>
        <p:txBody>
          <a:bodyPr vert="eaVert"/>
          <a:lstStyle/>
          <a:p>
            <a:pPr lvl="0"/>
            <a:r>
              <a:rPr lang="lt-LT"/>
              <a:t>Spustelėję redag. ruoš. teksto stilių</a:t>
            </a:r>
          </a:p>
          <a:p>
            <a:pPr lvl="1"/>
            <a:r>
              <a:rPr lang="lt-LT"/>
              <a:t>Antras lygmuo</a:t>
            </a:r>
          </a:p>
          <a:p>
            <a:pPr lvl="2"/>
            <a:r>
              <a:rPr lang="lt-LT"/>
              <a:t>Trečias lygmuo</a:t>
            </a:r>
          </a:p>
          <a:p>
            <a:pPr lvl="3"/>
            <a:r>
              <a:rPr lang="lt-LT"/>
              <a:t>Ketvirtas lygmuo</a:t>
            </a:r>
          </a:p>
          <a:p>
            <a:pPr lvl="4"/>
            <a:r>
              <a:rPr lang="lt-LT"/>
              <a:t>Penktas lygmuo</a:t>
            </a:r>
          </a:p>
        </p:txBody>
      </p:sp>
      <p:sp>
        <p:nvSpPr>
          <p:cNvPr id="4" name="Datos vietos rezervavimo ženklas 3"/>
          <p:cNvSpPr>
            <a:spLocks noGrp="1"/>
          </p:cNvSpPr>
          <p:nvPr>
            <p:ph type="dt" sz="half" idx="10"/>
          </p:nvPr>
        </p:nvSpPr>
        <p:spPr/>
        <p:txBody>
          <a:bodyPr/>
          <a:lstStyle/>
          <a:p>
            <a:fld id="{9E21C893-D86E-417D-9EBF-EDD84009A417}" type="datetimeFigureOut">
              <a:rPr lang="lt-LT" smtClean="0"/>
              <a:t>2019-11-18</a:t>
            </a:fld>
            <a:endParaRPr lang="lt-LT"/>
          </a:p>
        </p:txBody>
      </p:sp>
      <p:sp>
        <p:nvSpPr>
          <p:cNvPr id="5" name="Poraštės vietos rezervavimo ženklas 4"/>
          <p:cNvSpPr>
            <a:spLocks noGrp="1"/>
          </p:cNvSpPr>
          <p:nvPr>
            <p:ph type="ftr" sz="quarter" idx="11"/>
          </p:nvPr>
        </p:nvSpPr>
        <p:spPr/>
        <p:txBody>
          <a:bodyPr/>
          <a:lstStyle/>
          <a:p>
            <a:endParaRPr lang="lt-LT"/>
          </a:p>
        </p:txBody>
      </p:sp>
      <p:sp>
        <p:nvSpPr>
          <p:cNvPr id="6" name="Skaidrės numerio vietos rezervavimo ženklas 5"/>
          <p:cNvSpPr>
            <a:spLocks noGrp="1"/>
          </p:cNvSpPr>
          <p:nvPr>
            <p:ph type="sldNum" sz="quarter" idx="12"/>
          </p:nvPr>
        </p:nvSpPr>
        <p:spPr/>
        <p:txBody>
          <a:bodyPr/>
          <a:lstStyle/>
          <a:p>
            <a:fld id="{AE8CA377-99E0-4186-A03E-A3EC60DC40E7}" type="slidenum">
              <a:rPr lang="lt-LT" smtClean="0"/>
              <a:t>‹#›</a:t>
            </a:fld>
            <a:endParaRPr lang="lt-LT"/>
          </a:p>
        </p:txBody>
      </p:sp>
    </p:spTree>
    <p:extLst>
      <p:ext uri="{BB962C8B-B14F-4D97-AF65-F5344CB8AC3E}">
        <p14:creationId xmlns:p14="http://schemas.microsoft.com/office/powerpoint/2010/main" val="273201712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us pavadinimas ir tekstas">
    <p:spTree>
      <p:nvGrpSpPr>
        <p:cNvPr id="1" name=""/>
        <p:cNvGrpSpPr/>
        <p:nvPr/>
      </p:nvGrpSpPr>
      <p:grpSpPr>
        <a:xfrm>
          <a:off x="0" y="0"/>
          <a:ext cx="0" cy="0"/>
          <a:chOff x="0" y="0"/>
          <a:chExt cx="0" cy="0"/>
        </a:xfrm>
      </p:grpSpPr>
      <p:sp>
        <p:nvSpPr>
          <p:cNvPr id="2" name="Vertikalus pavadinimas 1"/>
          <p:cNvSpPr>
            <a:spLocks noGrp="1"/>
          </p:cNvSpPr>
          <p:nvPr>
            <p:ph type="title" orient="vert"/>
          </p:nvPr>
        </p:nvSpPr>
        <p:spPr>
          <a:xfrm>
            <a:off x="8724900" y="365125"/>
            <a:ext cx="2628900" cy="5811838"/>
          </a:xfrm>
        </p:spPr>
        <p:txBody>
          <a:bodyPr vert="eaVert"/>
          <a:lstStyle/>
          <a:p>
            <a:r>
              <a:rPr lang="lt-LT"/>
              <a:t>Spustelėję redag. ruoš. pavad. stilių</a:t>
            </a:r>
          </a:p>
        </p:txBody>
      </p:sp>
      <p:sp>
        <p:nvSpPr>
          <p:cNvPr id="3" name="Vertikalaus teksto vietos rezervavimo ženklas 2"/>
          <p:cNvSpPr>
            <a:spLocks noGrp="1"/>
          </p:cNvSpPr>
          <p:nvPr>
            <p:ph type="body" orient="vert" idx="1"/>
          </p:nvPr>
        </p:nvSpPr>
        <p:spPr>
          <a:xfrm>
            <a:off x="838200" y="365125"/>
            <a:ext cx="7734300" cy="5811838"/>
          </a:xfrm>
        </p:spPr>
        <p:txBody>
          <a:bodyPr vert="eaVert"/>
          <a:lstStyle/>
          <a:p>
            <a:pPr lvl="0"/>
            <a:r>
              <a:rPr lang="lt-LT"/>
              <a:t>Spustelėję redag. ruoš. teksto stilių</a:t>
            </a:r>
          </a:p>
          <a:p>
            <a:pPr lvl="1"/>
            <a:r>
              <a:rPr lang="lt-LT"/>
              <a:t>Antras lygmuo</a:t>
            </a:r>
          </a:p>
          <a:p>
            <a:pPr lvl="2"/>
            <a:r>
              <a:rPr lang="lt-LT"/>
              <a:t>Trečias lygmuo</a:t>
            </a:r>
          </a:p>
          <a:p>
            <a:pPr lvl="3"/>
            <a:r>
              <a:rPr lang="lt-LT"/>
              <a:t>Ketvirtas lygmuo</a:t>
            </a:r>
          </a:p>
          <a:p>
            <a:pPr lvl="4"/>
            <a:r>
              <a:rPr lang="lt-LT"/>
              <a:t>Penktas lygmuo</a:t>
            </a:r>
          </a:p>
        </p:txBody>
      </p:sp>
      <p:sp>
        <p:nvSpPr>
          <p:cNvPr id="4" name="Datos vietos rezervavimo ženklas 3"/>
          <p:cNvSpPr>
            <a:spLocks noGrp="1"/>
          </p:cNvSpPr>
          <p:nvPr>
            <p:ph type="dt" sz="half" idx="10"/>
          </p:nvPr>
        </p:nvSpPr>
        <p:spPr/>
        <p:txBody>
          <a:bodyPr/>
          <a:lstStyle/>
          <a:p>
            <a:fld id="{9E21C893-D86E-417D-9EBF-EDD84009A417}" type="datetimeFigureOut">
              <a:rPr lang="lt-LT" smtClean="0"/>
              <a:t>2019-11-18</a:t>
            </a:fld>
            <a:endParaRPr lang="lt-LT"/>
          </a:p>
        </p:txBody>
      </p:sp>
      <p:sp>
        <p:nvSpPr>
          <p:cNvPr id="5" name="Poraštės vietos rezervavimo ženklas 4"/>
          <p:cNvSpPr>
            <a:spLocks noGrp="1"/>
          </p:cNvSpPr>
          <p:nvPr>
            <p:ph type="ftr" sz="quarter" idx="11"/>
          </p:nvPr>
        </p:nvSpPr>
        <p:spPr/>
        <p:txBody>
          <a:bodyPr/>
          <a:lstStyle/>
          <a:p>
            <a:endParaRPr lang="lt-LT"/>
          </a:p>
        </p:txBody>
      </p:sp>
      <p:sp>
        <p:nvSpPr>
          <p:cNvPr id="6" name="Skaidrės numerio vietos rezervavimo ženklas 5"/>
          <p:cNvSpPr>
            <a:spLocks noGrp="1"/>
          </p:cNvSpPr>
          <p:nvPr>
            <p:ph type="sldNum" sz="quarter" idx="12"/>
          </p:nvPr>
        </p:nvSpPr>
        <p:spPr/>
        <p:txBody>
          <a:bodyPr/>
          <a:lstStyle/>
          <a:p>
            <a:fld id="{AE8CA377-99E0-4186-A03E-A3EC60DC40E7}" type="slidenum">
              <a:rPr lang="lt-LT" smtClean="0"/>
              <a:t>‹#›</a:t>
            </a:fld>
            <a:endParaRPr lang="lt-LT"/>
          </a:p>
        </p:txBody>
      </p:sp>
    </p:spTree>
    <p:extLst>
      <p:ext uri="{BB962C8B-B14F-4D97-AF65-F5344CB8AC3E}">
        <p14:creationId xmlns:p14="http://schemas.microsoft.com/office/powerpoint/2010/main" val="25517887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Pavadinimas ir turinys">
    <p:spTree>
      <p:nvGrpSpPr>
        <p:cNvPr id="1" name=""/>
        <p:cNvGrpSpPr/>
        <p:nvPr/>
      </p:nvGrpSpPr>
      <p:grpSpPr>
        <a:xfrm>
          <a:off x="0" y="0"/>
          <a:ext cx="0" cy="0"/>
          <a:chOff x="0" y="0"/>
          <a:chExt cx="0" cy="0"/>
        </a:xfrm>
      </p:grpSpPr>
      <p:sp>
        <p:nvSpPr>
          <p:cNvPr id="2" name="Pavadinimas 1"/>
          <p:cNvSpPr>
            <a:spLocks noGrp="1"/>
          </p:cNvSpPr>
          <p:nvPr>
            <p:ph type="title"/>
          </p:nvPr>
        </p:nvSpPr>
        <p:spPr/>
        <p:txBody>
          <a:bodyPr/>
          <a:lstStyle/>
          <a:p>
            <a:r>
              <a:rPr lang="lt-LT"/>
              <a:t>Spustelėję redag. ruoš. pavad. stilių</a:t>
            </a:r>
          </a:p>
        </p:txBody>
      </p:sp>
      <p:sp>
        <p:nvSpPr>
          <p:cNvPr id="3" name="Turinio vietos rezervavimo ženklas 2"/>
          <p:cNvSpPr>
            <a:spLocks noGrp="1"/>
          </p:cNvSpPr>
          <p:nvPr>
            <p:ph idx="1"/>
          </p:nvPr>
        </p:nvSpPr>
        <p:spPr/>
        <p:txBody>
          <a:bodyPr/>
          <a:lstStyle/>
          <a:p>
            <a:pPr lvl="0"/>
            <a:r>
              <a:rPr lang="lt-LT"/>
              <a:t>Spustelėję redag. ruoš. teksto stilių</a:t>
            </a:r>
          </a:p>
          <a:p>
            <a:pPr lvl="1"/>
            <a:r>
              <a:rPr lang="lt-LT"/>
              <a:t>Antras lygmuo</a:t>
            </a:r>
          </a:p>
          <a:p>
            <a:pPr lvl="2"/>
            <a:r>
              <a:rPr lang="lt-LT"/>
              <a:t>Trečias lygmuo</a:t>
            </a:r>
          </a:p>
          <a:p>
            <a:pPr lvl="3"/>
            <a:r>
              <a:rPr lang="lt-LT"/>
              <a:t>Ketvirtas lygmuo</a:t>
            </a:r>
          </a:p>
          <a:p>
            <a:pPr lvl="4"/>
            <a:r>
              <a:rPr lang="lt-LT"/>
              <a:t>Penktas lygmuo</a:t>
            </a:r>
          </a:p>
        </p:txBody>
      </p:sp>
      <p:sp>
        <p:nvSpPr>
          <p:cNvPr id="4" name="Datos vietos rezervavimo ženklas 3"/>
          <p:cNvSpPr>
            <a:spLocks noGrp="1"/>
          </p:cNvSpPr>
          <p:nvPr>
            <p:ph type="dt" sz="half" idx="10"/>
          </p:nvPr>
        </p:nvSpPr>
        <p:spPr/>
        <p:txBody>
          <a:bodyPr/>
          <a:lstStyle/>
          <a:p>
            <a:fld id="{9E21C893-D86E-417D-9EBF-EDD84009A417}" type="datetimeFigureOut">
              <a:rPr lang="lt-LT" smtClean="0"/>
              <a:t>2019-11-18</a:t>
            </a:fld>
            <a:endParaRPr lang="lt-LT"/>
          </a:p>
        </p:txBody>
      </p:sp>
      <p:sp>
        <p:nvSpPr>
          <p:cNvPr id="5" name="Poraštės vietos rezervavimo ženklas 4"/>
          <p:cNvSpPr>
            <a:spLocks noGrp="1"/>
          </p:cNvSpPr>
          <p:nvPr>
            <p:ph type="ftr" sz="quarter" idx="11"/>
          </p:nvPr>
        </p:nvSpPr>
        <p:spPr/>
        <p:txBody>
          <a:bodyPr/>
          <a:lstStyle/>
          <a:p>
            <a:endParaRPr lang="lt-LT"/>
          </a:p>
        </p:txBody>
      </p:sp>
      <p:sp>
        <p:nvSpPr>
          <p:cNvPr id="6" name="Skaidrės numerio vietos rezervavimo ženklas 5"/>
          <p:cNvSpPr>
            <a:spLocks noGrp="1"/>
          </p:cNvSpPr>
          <p:nvPr>
            <p:ph type="sldNum" sz="quarter" idx="12"/>
          </p:nvPr>
        </p:nvSpPr>
        <p:spPr/>
        <p:txBody>
          <a:bodyPr/>
          <a:lstStyle/>
          <a:p>
            <a:fld id="{AE8CA377-99E0-4186-A03E-A3EC60DC40E7}" type="slidenum">
              <a:rPr lang="lt-LT" smtClean="0"/>
              <a:t>‹#›</a:t>
            </a:fld>
            <a:endParaRPr lang="lt-LT"/>
          </a:p>
        </p:txBody>
      </p:sp>
    </p:spTree>
    <p:extLst>
      <p:ext uri="{BB962C8B-B14F-4D97-AF65-F5344CB8AC3E}">
        <p14:creationId xmlns:p14="http://schemas.microsoft.com/office/powerpoint/2010/main" val="32648476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kcijos antraštė">
    <p:spTree>
      <p:nvGrpSpPr>
        <p:cNvPr id="1" name=""/>
        <p:cNvGrpSpPr/>
        <p:nvPr/>
      </p:nvGrpSpPr>
      <p:grpSpPr>
        <a:xfrm>
          <a:off x="0" y="0"/>
          <a:ext cx="0" cy="0"/>
          <a:chOff x="0" y="0"/>
          <a:chExt cx="0" cy="0"/>
        </a:xfrm>
      </p:grpSpPr>
      <p:sp>
        <p:nvSpPr>
          <p:cNvPr id="2" name="Pavadinimas 1"/>
          <p:cNvSpPr>
            <a:spLocks noGrp="1"/>
          </p:cNvSpPr>
          <p:nvPr>
            <p:ph type="title"/>
          </p:nvPr>
        </p:nvSpPr>
        <p:spPr>
          <a:xfrm>
            <a:off x="831850" y="1709738"/>
            <a:ext cx="10515600" cy="2852737"/>
          </a:xfrm>
        </p:spPr>
        <p:txBody>
          <a:bodyPr anchor="b"/>
          <a:lstStyle>
            <a:lvl1pPr>
              <a:defRPr sz="6000"/>
            </a:lvl1pPr>
          </a:lstStyle>
          <a:p>
            <a:r>
              <a:rPr lang="lt-LT"/>
              <a:t>Spustelėję redag. ruoš. pavad. stilių</a:t>
            </a:r>
          </a:p>
        </p:txBody>
      </p:sp>
      <p:sp>
        <p:nvSpPr>
          <p:cNvPr id="3" name="Teksto vietos rezervavimo ženklas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lt-LT"/>
              <a:t>Spustelėję redag. ruoš. teksto stilių</a:t>
            </a:r>
          </a:p>
        </p:txBody>
      </p:sp>
      <p:sp>
        <p:nvSpPr>
          <p:cNvPr id="4" name="Datos vietos rezervavimo ženklas 3"/>
          <p:cNvSpPr>
            <a:spLocks noGrp="1"/>
          </p:cNvSpPr>
          <p:nvPr>
            <p:ph type="dt" sz="half" idx="10"/>
          </p:nvPr>
        </p:nvSpPr>
        <p:spPr/>
        <p:txBody>
          <a:bodyPr/>
          <a:lstStyle/>
          <a:p>
            <a:fld id="{9E21C893-D86E-417D-9EBF-EDD84009A417}" type="datetimeFigureOut">
              <a:rPr lang="lt-LT" smtClean="0"/>
              <a:t>2019-11-18</a:t>
            </a:fld>
            <a:endParaRPr lang="lt-LT"/>
          </a:p>
        </p:txBody>
      </p:sp>
      <p:sp>
        <p:nvSpPr>
          <p:cNvPr id="5" name="Poraštės vietos rezervavimo ženklas 4"/>
          <p:cNvSpPr>
            <a:spLocks noGrp="1"/>
          </p:cNvSpPr>
          <p:nvPr>
            <p:ph type="ftr" sz="quarter" idx="11"/>
          </p:nvPr>
        </p:nvSpPr>
        <p:spPr/>
        <p:txBody>
          <a:bodyPr/>
          <a:lstStyle/>
          <a:p>
            <a:endParaRPr lang="lt-LT"/>
          </a:p>
        </p:txBody>
      </p:sp>
      <p:sp>
        <p:nvSpPr>
          <p:cNvPr id="6" name="Skaidrės numerio vietos rezervavimo ženklas 5"/>
          <p:cNvSpPr>
            <a:spLocks noGrp="1"/>
          </p:cNvSpPr>
          <p:nvPr>
            <p:ph type="sldNum" sz="quarter" idx="12"/>
          </p:nvPr>
        </p:nvSpPr>
        <p:spPr/>
        <p:txBody>
          <a:bodyPr/>
          <a:lstStyle/>
          <a:p>
            <a:fld id="{AE8CA377-99E0-4186-A03E-A3EC60DC40E7}" type="slidenum">
              <a:rPr lang="lt-LT" smtClean="0"/>
              <a:t>‹#›</a:t>
            </a:fld>
            <a:endParaRPr lang="lt-LT"/>
          </a:p>
        </p:txBody>
      </p:sp>
    </p:spTree>
    <p:extLst>
      <p:ext uri="{BB962C8B-B14F-4D97-AF65-F5344CB8AC3E}">
        <p14:creationId xmlns:p14="http://schemas.microsoft.com/office/powerpoint/2010/main" val="274152369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 turiniai">
    <p:spTree>
      <p:nvGrpSpPr>
        <p:cNvPr id="1" name=""/>
        <p:cNvGrpSpPr/>
        <p:nvPr/>
      </p:nvGrpSpPr>
      <p:grpSpPr>
        <a:xfrm>
          <a:off x="0" y="0"/>
          <a:ext cx="0" cy="0"/>
          <a:chOff x="0" y="0"/>
          <a:chExt cx="0" cy="0"/>
        </a:xfrm>
      </p:grpSpPr>
      <p:sp>
        <p:nvSpPr>
          <p:cNvPr id="2" name="Pavadinimas 1"/>
          <p:cNvSpPr>
            <a:spLocks noGrp="1"/>
          </p:cNvSpPr>
          <p:nvPr>
            <p:ph type="title"/>
          </p:nvPr>
        </p:nvSpPr>
        <p:spPr/>
        <p:txBody>
          <a:bodyPr/>
          <a:lstStyle/>
          <a:p>
            <a:r>
              <a:rPr lang="lt-LT"/>
              <a:t>Spustelėję redag. ruoš. pavad. stilių</a:t>
            </a:r>
          </a:p>
        </p:txBody>
      </p:sp>
      <p:sp>
        <p:nvSpPr>
          <p:cNvPr id="3" name="Turinio vietos rezervavimo ženklas 2"/>
          <p:cNvSpPr>
            <a:spLocks noGrp="1"/>
          </p:cNvSpPr>
          <p:nvPr>
            <p:ph sz="half" idx="1"/>
          </p:nvPr>
        </p:nvSpPr>
        <p:spPr>
          <a:xfrm>
            <a:off x="838200" y="1825625"/>
            <a:ext cx="5181600" cy="4351338"/>
          </a:xfrm>
        </p:spPr>
        <p:txBody>
          <a:bodyPr/>
          <a:lstStyle/>
          <a:p>
            <a:pPr lvl="0"/>
            <a:r>
              <a:rPr lang="lt-LT"/>
              <a:t>Spustelėję redag. ruoš. teksto stilių</a:t>
            </a:r>
          </a:p>
          <a:p>
            <a:pPr lvl="1"/>
            <a:r>
              <a:rPr lang="lt-LT"/>
              <a:t>Antras lygmuo</a:t>
            </a:r>
          </a:p>
          <a:p>
            <a:pPr lvl="2"/>
            <a:r>
              <a:rPr lang="lt-LT"/>
              <a:t>Trečias lygmuo</a:t>
            </a:r>
          </a:p>
          <a:p>
            <a:pPr lvl="3"/>
            <a:r>
              <a:rPr lang="lt-LT"/>
              <a:t>Ketvirtas lygmuo</a:t>
            </a:r>
          </a:p>
          <a:p>
            <a:pPr lvl="4"/>
            <a:r>
              <a:rPr lang="lt-LT"/>
              <a:t>Penktas lygmuo</a:t>
            </a:r>
          </a:p>
        </p:txBody>
      </p:sp>
      <p:sp>
        <p:nvSpPr>
          <p:cNvPr id="4" name="Turinio vietos rezervavimo ženklas 3"/>
          <p:cNvSpPr>
            <a:spLocks noGrp="1"/>
          </p:cNvSpPr>
          <p:nvPr>
            <p:ph sz="half" idx="2"/>
          </p:nvPr>
        </p:nvSpPr>
        <p:spPr>
          <a:xfrm>
            <a:off x="6172200" y="1825625"/>
            <a:ext cx="5181600" cy="4351338"/>
          </a:xfrm>
        </p:spPr>
        <p:txBody>
          <a:bodyPr/>
          <a:lstStyle/>
          <a:p>
            <a:pPr lvl="0"/>
            <a:r>
              <a:rPr lang="lt-LT"/>
              <a:t>Spustelėję redag. ruoš. teksto stilių</a:t>
            </a:r>
          </a:p>
          <a:p>
            <a:pPr lvl="1"/>
            <a:r>
              <a:rPr lang="lt-LT"/>
              <a:t>Antras lygmuo</a:t>
            </a:r>
          </a:p>
          <a:p>
            <a:pPr lvl="2"/>
            <a:r>
              <a:rPr lang="lt-LT"/>
              <a:t>Trečias lygmuo</a:t>
            </a:r>
          </a:p>
          <a:p>
            <a:pPr lvl="3"/>
            <a:r>
              <a:rPr lang="lt-LT"/>
              <a:t>Ketvirtas lygmuo</a:t>
            </a:r>
          </a:p>
          <a:p>
            <a:pPr lvl="4"/>
            <a:r>
              <a:rPr lang="lt-LT"/>
              <a:t>Penktas lygmuo</a:t>
            </a:r>
          </a:p>
        </p:txBody>
      </p:sp>
      <p:sp>
        <p:nvSpPr>
          <p:cNvPr id="5" name="Datos vietos rezervavimo ženklas 4"/>
          <p:cNvSpPr>
            <a:spLocks noGrp="1"/>
          </p:cNvSpPr>
          <p:nvPr>
            <p:ph type="dt" sz="half" idx="10"/>
          </p:nvPr>
        </p:nvSpPr>
        <p:spPr/>
        <p:txBody>
          <a:bodyPr/>
          <a:lstStyle/>
          <a:p>
            <a:fld id="{9E21C893-D86E-417D-9EBF-EDD84009A417}" type="datetimeFigureOut">
              <a:rPr lang="lt-LT" smtClean="0"/>
              <a:t>2019-11-18</a:t>
            </a:fld>
            <a:endParaRPr lang="lt-LT"/>
          </a:p>
        </p:txBody>
      </p:sp>
      <p:sp>
        <p:nvSpPr>
          <p:cNvPr id="6" name="Poraštės vietos rezervavimo ženklas 5"/>
          <p:cNvSpPr>
            <a:spLocks noGrp="1"/>
          </p:cNvSpPr>
          <p:nvPr>
            <p:ph type="ftr" sz="quarter" idx="11"/>
          </p:nvPr>
        </p:nvSpPr>
        <p:spPr/>
        <p:txBody>
          <a:bodyPr/>
          <a:lstStyle/>
          <a:p>
            <a:endParaRPr lang="lt-LT"/>
          </a:p>
        </p:txBody>
      </p:sp>
      <p:sp>
        <p:nvSpPr>
          <p:cNvPr id="7" name="Skaidrės numerio vietos rezervavimo ženklas 6"/>
          <p:cNvSpPr>
            <a:spLocks noGrp="1"/>
          </p:cNvSpPr>
          <p:nvPr>
            <p:ph type="sldNum" sz="quarter" idx="12"/>
          </p:nvPr>
        </p:nvSpPr>
        <p:spPr/>
        <p:txBody>
          <a:bodyPr/>
          <a:lstStyle/>
          <a:p>
            <a:fld id="{AE8CA377-99E0-4186-A03E-A3EC60DC40E7}" type="slidenum">
              <a:rPr lang="lt-LT" smtClean="0"/>
              <a:t>‹#›</a:t>
            </a:fld>
            <a:endParaRPr lang="lt-LT"/>
          </a:p>
        </p:txBody>
      </p:sp>
    </p:spTree>
    <p:extLst>
      <p:ext uri="{BB962C8B-B14F-4D97-AF65-F5344CB8AC3E}">
        <p14:creationId xmlns:p14="http://schemas.microsoft.com/office/powerpoint/2010/main" val="56263542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Lyginimas">
    <p:spTree>
      <p:nvGrpSpPr>
        <p:cNvPr id="1" name=""/>
        <p:cNvGrpSpPr/>
        <p:nvPr/>
      </p:nvGrpSpPr>
      <p:grpSpPr>
        <a:xfrm>
          <a:off x="0" y="0"/>
          <a:ext cx="0" cy="0"/>
          <a:chOff x="0" y="0"/>
          <a:chExt cx="0" cy="0"/>
        </a:xfrm>
      </p:grpSpPr>
      <p:sp>
        <p:nvSpPr>
          <p:cNvPr id="2" name="Pavadinimas 1"/>
          <p:cNvSpPr>
            <a:spLocks noGrp="1"/>
          </p:cNvSpPr>
          <p:nvPr>
            <p:ph type="title"/>
          </p:nvPr>
        </p:nvSpPr>
        <p:spPr>
          <a:xfrm>
            <a:off x="839788" y="365125"/>
            <a:ext cx="10515600" cy="1325563"/>
          </a:xfrm>
        </p:spPr>
        <p:txBody>
          <a:bodyPr/>
          <a:lstStyle/>
          <a:p>
            <a:r>
              <a:rPr lang="lt-LT"/>
              <a:t>Spustelėję redag. ruoš. pavad. stilių</a:t>
            </a:r>
          </a:p>
        </p:txBody>
      </p:sp>
      <p:sp>
        <p:nvSpPr>
          <p:cNvPr id="3" name="Teksto vietos rezervavimo ženklas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lt-LT"/>
              <a:t>Spustelėję redag. ruoš. teksto stilių</a:t>
            </a:r>
          </a:p>
        </p:txBody>
      </p:sp>
      <p:sp>
        <p:nvSpPr>
          <p:cNvPr id="4" name="Turinio vietos rezervavimo ženklas 3"/>
          <p:cNvSpPr>
            <a:spLocks noGrp="1"/>
          </p:cNvSpPr>
          <p:nvPr>
            <p:ph sz="half" idx="2"/>
          </p:nvPr>
        </p:nvSpPr>
        <p:spPr>
          <a:xfrm>
            <a:off x="839788" y="2505075"/>
            <a:ext cx="5157787" cy="3684588"/>
          </a:xfrm>
        </p:spPr>
        <p:txBody>
          <a:bodyPr/>
          <a:lstStyle/>
          <a:p>
            <a:pPr lvl="0"/>
            <a:r>
              <a:rPr lang="lt-LT"/>
              <a:t>Spustelėję redag. ruoš. teksto stilių</a:t>
            </a:r>
          </a:p>
          <a:p>
            <a:pPr lvl="1"/>
            <a:r>
              <a:rPr lang="lt-LT"/>
              <a:t>Antras lygmuo</a:t>
            </a:r>
          </a:p>
          <a:p>
            <a:pPr lvl="2"/>
            <a:r>
              <a:rPr lang="lt-LT"/>
              <a:t>Trečias lygmuo</a:t>
            </a:r>
          </a:p>
          <a:p>
            <a:pPr lvl="3"/>
            <a:r>
              <a:rPr lang="lt-LT"/>
              <a:t>Ketvirtas lygmuo</a:t>
            </a:r>
          </a:p>
          <a:p>
            <a:pPr lvl="4"/>
            <a:r>
              <a:rPr lang="lt-LT"/>
              <a:t>Penktas lygmuo</a:t>
            </a:r>
          </a:p>
        </p:txBody>
      </p:sp>
      <p:sp>
        <p:nvSpPr>
          <p:cNvPr id="5" name="Teksto vietos rezervavimo ženklas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lt-LT"/>
              <a:t>Spustelėję redag. ruoš. teksto stilių</a:t>
            </a:r>
          </a:p>
        </p:txBody>
      </p:sp>
      <p:sp>
        <p:nvSpPr>
          <p:cNvPr id="6" name="Turinio vietos rezervavimo ženklas 5"/>
          <p:cNvSpPr>
            <a:spLocks noGrp="1"/>
          </p:cNvSpPr>
          <p:nvPr>
            <p:ph sz="quarter" idx="4"/>
          </p:nvPr>
        </p:nvSpPr>
        <p:spPr>
          <a:xfrm>
            <a:off x="6172200" y="2505075"/>
            <a:ext cx="5183188" cy="3684588"/>
          </a:xfrm>
        </p:spPr>
        <p:txBody>
          <a:bodyPr/>
          <a:lstStyle/>
          <a:p>
            <a:pPr lvl="0"/>
            <a:r>
              <a:rPr lang="lt-LT"/>
              <a:t>Spustelėję redag. ruoš. teksto stilių</a:t>
            </a:r>
          </a:p>
          <a:p>
            <a:pPr lvl="1"/>
            <a:r>
              <a:rPr lang="lt-LT"/>
              <a:t>Antras lygmuo</a:t>
            </a:r>
          </a:p>
          <a:p>
            <a:pPr lvl="2"/>
            <a:r>
              <a:rPr lang="lt-LT"/>
              <a:t>Trečias lygmuo</a:t>
            </a:r>
          </a:p>
          <a:p>
            <a:pPr lvl="3"/>
            <a:r>
              <a:rPr lang="lt-LT"/>
              <a:t>Ketvirtas lygmuo</a:t>
            </a:r>
          </a:p>
          <a:p>
            <a:pPr lvl="4"/>
            <a:r>
              <a:rPr lang="lt-LT"/>
              <a:t>Penktas lygmuo</a:t>
            </a:r>
          </a:p>
        </p:txBody>
      </p:sp>
      <p:sp>
        <p:nvSpPr>
          <p:cNvPr id="7" name="Datos vietos rezervavimo ženklas 6"/>
          <p:cNvSpPr>
            <a:spLocks noGrp="1"/>
          </p:cNvSpPr>
          <p:nvPr>
            <p:ph type="dt" sz="half" idx="10"/>
          </p:nvPr>
        </p:nvSpPr>
        <p:spPr/>
        <p:txBody>
          <a:bodyPr/>
          <a:lstStyle/>
          <a:p>
            <a:fld id="{9E21C893-D86E-417D-9EBF-EDD84009A417}" type="datetimeFigureOut">
              <a:rPr lang="lt-LT" smtClean="0"/>
              <a:t>2019-11-18</a:t>
            </a:fld>
            <a:endParaRPr lang="lt-LT"/>
          </a:p>
        </p:txBody>
      </p:sp>
      <p:sp>
        <p:nvSpPr>
          <p:cNvPr id="8" name="Poraštės vietos rezervavimo ženklas 7"/>
          <p:cNvSpPr>
            <a:spLocks noGrp="1"/>
          </p:cNvSpPr>
          <p:nvPr>
            <p:ph type="ftr" sz="quarter" idx="11"/>
          </p:nvPr>
        </p:nvSpPr>
        <p:spPr/>
        <p:txBody>
          <a:bodyPr/>
          <a:lstStyle/>
          <a:p>
            <a:endParaRPr lang="lt-LT"/>
          </a:p>
        </p:txBody>
      </p:sp>
      <p:sp>
        <p:nvSpPr>
          <p:cNvPr id="9" name="Skaidrės numerio vietos rezervavimo ženklas 8"/>
          <p:cNvSpPr>
            <a:spLocks noGrp="1"/>
          </p:cNvSpPr>
          <p:nvPr>
            <p:ph type="sldNum" sz="quarter" idx="12"/>
          </p:nvPr>
        </p:nvSpPr>
        <p:spPr/>
        <p:txBody>
          <a:bodyPr/>
          <a:lstStyle/>
          <a:p>
            <a:fld id="{AE8CA377-99E0-4186-A03E-A3EC60DC40E7}" type="slidenum">
              <a:rPr lang="lt-LT" smtClean="0"/>
              <a:t>‹#›</a:t>
            </a:fld>
            <a:endParaRPr lang="lt-LT"/>
          </a:p>
        </p:txBody>
      </p:sp>
    </p:spTree>
    <p:extLst>
      <p:ext uri="{BB962C8B-B14F-4D97-AF65-F5344CB8AC3E}">
        <p14:creationId xmlns:p14="http://schemas.microsoft.com/office/powerpoint/2010/main" val="54423213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k pavadinimas">
    <p:spTree>
      <p:nvGrpSpPr>
        <p:cNvPr id="1" name=""/>
        <p:cNvGrpSpPr/>
        <p:nvPr/>
      </p:nvGrpSpPr>
      <p:grpSpPr>
        <a:xfrm>
          <a:off x="0" y="0"/>
          <a:ext cx="0" cy="0"/>
          <a:chOff x="0" y="0"/>
          <a:chExt cx="0" cy="0"/>
        </a:xfrm>
      </p:grpSpPr>
      <p:sp>
        <p:nvSpPr>
          <p:cNvPr id="2" name="Pavadinimas 1"/>
          <p:cNvSpPr>
            <a:spLocks noGrp="1"/>
          </p:cNvSpPr>
          <p:nvPr>
            <p:ph type="title"/>
          </p:nvPr>
        </p:nvSpPr>
        <p:spPr/>
        <p:txBody>
          <a:bodyPr/>
          <a:lstStyle/>
          <a:p>
            <a:r>
              <a:rPr lang="lt-LT"/>
              <a:t>Spustelėję redag. ruoš. pavad. stilių</a:t>
            </a:r>
          </a:p>
        </p:txBody>
      </p:sp>
      <p:sp>
        <p:nvSpPr>
          <p:cNvPr id="3" name="Datos vietos rezervavimo ženklas 2"/>
          <p:cNvSpPr>
            <a:spLocks noGrp="1"/>
          </p:cNvSpPr>
          <p:nvPr>
            <p:ph type="dt" sz="half" idx="10"/>
          </p:nvPr>
        </p:nvSpPr>
        <p:spPr/>
        <p:txBody>
          <a:bodyPr/>
          <a:lstStyle/>
          <a:p>
            <a:fld id="{9E21C893-D86E-417D-9EBF-EDD84009A417}" type="datetimeFigureOut">
              <a:rPr lang="lt-LT" smtClean="0"/>
              <a:t>2019-11-18</a:t>
            </a:fld>
            <a:endParaRPr lang="lt-LT"/>
          </a:p>
        </p:txBody>
      </p:sp>
      <p:sp>
        <p:nvSpPr>
          <p:cNvPr id="4" name="Poraštės vietos rezervavimo ženklas 3"/>
          <p:cNvSpPr>
            <a:spLocks noGrp="1"/>
          </p:cNvSpPr>
          <p:nvPr>
            <p:ph type="ftr" sz="quarter" idx="11"/>
          </p:nvPr>
        </p:nvSpPr>
        <p:spPr/>
        <p:txBody>
          <a:bodyPr/>
          <a:lstStyle/>
          <a:p>
            <a:endParaRPr lang="lt-LT"/>
          </a:p>
        </p:txBody>
      </p:sp>
      <p:sp>
        <p:nvSpPr>
          <p:cNvPr id="5" name="Skaidrės numerio vietos rezervavimo ženklas 4"/>
          <p:cNvSpPr>
            <a:spLocks noGrp="1"/>
          </p:cNvSpPr>
          <p:nvPr>
            <p:ph type="sldNum" sz="quarter" idx="12"/>
          </p:nvPr>
        </p:nvSpPr>
        <p:spPr/>
        <p:txBody>
          <a:bodyPr/>
          <a:lstStyle/>
          <a:p>
            <a:fld id="{AE8CA377-99E0-4186-A03E-A3EC60DC40E7}" type="slidenum">
              <a:rPr lang="lt-LT" smtClean="0"/>
              <a:t>‹#›</a:t>
            </a:fld>
            <a:endParaRPr lang="lt-LT"/>
          </a:p>
        </p:txBody>
      </p:sp>
    </p:spTree>
    <p:extLst>
      <p:ext uri="{BB962C8B-B14F-4D97-AF65-F5344CB8AC3E}">
        <p14:creationId xmlns:p14="http://schemas.microsoft.com/office/powerpoint/2010/main" val="296071812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uščia">
    <p:spTree>
      <p:nvGrpSpPr>
        <p:cNvPr id="1" name=""/>
        <p:cNvGrpSpPr/>
        <p:nvPr/>
      </p:nvGrpSpPr>
      <p:grpSpPr>
        <a:xfrm>
          <a:off x="0" y="0"/>
          <a:ext cx="0" cy="0"/>
          <a:chOff x="0" y="0"/>
          <a:chExt cx="0" cy="0"/>
        </a:xfrm>
      </p:grpSpPr>
      <p:sp>
        <p:nvSpPr>
          <p:cNvPr id="2" name="Datos vietos rezervavimo ženklas 1"/>
          <p:cNvSpPr>
            <a:spLocks noGrp="1"/>
          </p:cNvSpPr>
          <p:nvPr>
            <p:ph type="dt" sz="half" idx="10"/>
          </p:nvPr>
        </p:nvSpPr>
        <p:spPr/>
        <p:txBody>
          <a:bodyPr/>
          <a:lstStyle/>
          <a:p>
            <a:fld id="{9E21C893-D86E-417D-9EBF-EDD84009A417}" type="datetimeFigureOut">
              <a:rPr lang="lt-LT" smtClean="0"/>
              <a:t>2019-11-18</a:t>
            </a:fld>
            <a:endParaRPr lang="lt-LT"/>
          </a:p>
        </p:txBody>
      </p:sp>
      <p:sp>
        <p:nvSpPr>
          <p:cNvPr id="3" name="Poraštės vietos rezervavimo ženklas 2"/>
          <p:cNvSpPr>
            <a:spLocks noGrp="1"/>
          </p:cNvSpPr>
          <p:nvPr>
            <p:ph type="ftr" sz="quarter" idx="11"/>
          </p:nvPr>
        </p:nvSpPr>
        <p:spPr/>
        <p:txBody>
          <a:bodyPr/>
          <a:lstStyle/>
          <a:p>
            <a:endParaRPr lang="lt-LT"/>
          </a:p>
        </p:txBody>
      </p:sp>
      <p:sp>
        <p:nvSpPr>
          <p:cNvPr id="4" name="Skaidrės numerio vietos rezervavimo ženklas 3"/>
          <p:cNvSpPr>
            <a:spLocks noGrp="1"/>
          </p:cNvSpPr>
          <p:nvPr>
            <p:ph type="sldNum" sz="quarter" idx="12"/>
          </p:nvPr>
        </p:nvSpPr>
        <p:spPr/>
        <p:txBody>
          <a:bodyPr/>
          <a:lstStyle/>
          <a:p>
            <a:fld id="{AE8CA377-99E0-4186-A03E-A3EC60DC40E7}" type="slidenum">
              <a:rPr lang="lt-LT" smtClean="0"/>
              <a:t>‹#›</a:t>
            </a:fld>
            <a:endParaRPr lang="lt-LT"/>
          </a:p>
        </p:txBody>
      </p:sp>
    </p:spTree>
    <p:extLst>
      <p:ext uri="{BB962C8B-B14F-4D97-AF65-F5344CB8AC3E}">
        <p14:creationId xmlns:p14="http://schemas.microsoft.com/office/powerpoint/2010/main" val="24457116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Turinys ir antraštė">
    <p:spTree>
      <p:nvGrpSpPr>
        <p:cNvPr id="1" name=""/>
        <p:cNvGrpSpPr/>
        <p:nvPr/>
      </p:nvGrpSpPr>
      <p:grpSpPr>
        <a:xfrm>
          <a:off x="0" y="0"/>
          <a:ext cx="0" cy="0"/>
          <a:chOff x="0" y="0"/>
          <a:chExt cx="0" cy="0"/>
        </a:xfrm>
      </p:grpSpPr>
      <p:sp>
        <p:nvSpPr>
          <p:cNvPr id="2" name="Pavadinimas 1"/>
          <p:cNvSpPr>
            <a:spLocks noGrp="1"/>
          </p:cNvSpPr>
          <p:nvPr>
            <p:ph type="title"/>
          </p:nvPr>
        </p:nvSpPr>
        <p:spPr>
          <a:xfrm>
            <a:off x="839788" y="457200"/>
            <a:ext cx="3932237" cy="1600200"/>
          </a:xfrm>
        </p:spPr>
        <p:txBody>
          <a:bodyPr anchor="b"/>
          <a:lstStyle>
            <a:lvl1pPr>
              <a:defRPr sz="3200"/>
            </a:lvl1pPr>
          </a:lstStyle>
          <a:p>
            <a:r>
              <a:rPr lang="lt-LT"/>
              <a:t>Spustelėję redag. ruoš. pavad. stilių</a:t>
            </a:r>
          </a:p>
        </p:txBody>
      </p:sp>
      <p:sp>
        <p:nvSpPr>
          <p:cNvPr id="3" name="Turinio vietos rezervavimo ženklas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lt-LT"/>
              <a:t>Spustelėję redag. ruoš. teksto stilių</a:t>
            </a:r>
          </a:p>
          <a:p>
            <a:pPr lvl="1"/>
            <a:r>
              <a:rPr lang="lt-LT"/>
              <a:t>Antras lygmuo</a:t>
            </a:r>
          </a:p>
          <a:p>
            <a:pPr lvl="2"/>
            <a:r>
              <a:rPr lang="lt-LT"/>
              <a:t>Trečias lygmuo</a:t>
            </a:r>
          </a:p>
          <a:p>
            <a:pPr lvl="3"/>
            <a:r>
              <a:rPr lang="lt-LT"/>
              <a:t>Ketvirtas lygmuo</a:t>
            </a:r>
          </a:p>
          <a:p>
            <a:pPr lvl="4"/>
            <a:r>
              <a:rPr lang="lt-LT"/>
              <a:t>Penktas lygmuo</a:t>
            </a:r>
          </a:p>
        </p:txBody>
      </p:sp>
      <p:sp>
        <p:nvSpPr>
          <p:cNvPr id="4" name="Teksto vietos rezervavimo ženklas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lt-LT"/>
              <a:t>Spustelėję redag. ruoš. teksto stilių</a:t>
            </a:r>
          </a:p>
        </p:txBody>
      </p:sp>
      <p:sp>
        <p:nvSpPr>
          <p:cNvPr id="5" name="Datos vietos rezervavimo ženklas 4"/>
          <p:cNvSpPr>
            <a:spLocks noGrp="1"/>
          </p:cNvSpPr>
          <p:nvPr>
            <p:ph type="dt" sz="half" idx="10"/>
          </p:nvPr>
        </p:nvSpPr>
        <p:spPr/>
        <p:txBody>
          <a:bodyPr/>
          <a:lstStyle/>
          <a:p>
            <a:fld id="{9E21C893-D86E-417D-9EBF-EDD84009A417}" type="datetimeFigureOut">
              <a:rPr lang="lt-LT" smtClean="0"/>
              <a:t>2019-11-18</a:t>
            </a:fld>
            <a:endParaRPr lang="lt-LT"/>
          </a:p>
        </p:txBody>
      </p:sp>
      <p:sp>
        <p:nvSpPr>
          <p:cNvPr id="6" name="Poraštės vietos rezervavimo ženklas 5"/>
          <p:cNvSpPr>
            <a:spLocks noGrp="1"/>
          </p:cNvSpPr>
          <p:nvPr>
            <p:ph type="ftr" sz="quarter" idx="11"/>
          </p:nvPr>
        </p:nvSpPr>
        <p:spPr/>
        <p:txBody>
          <a:bodyPr/>
          <a:lstStyle/>
          <a:p>
            <a:endParaRPr lang="lt-LT"/>
          </a:p>
        </p:txBody>
      </p:sp>
      <p:sp>
        <p:nvSpPr>
          <p:cNvPr id="7" name="Skaidrės numerio vietos rezervavimo ženklas 6"/>
          <p:cNvSpPr>
            <a:spLocks noGrp="1"/>
          </p:cNvSpPr>
          <p:nvPr>
            <p:ph type="sldNum" sz="quarter" idx="12"/>
          </p:nvPr>
        </p:nvSpPr>
        <p:spPr/>
        <p:txBody>
          <a:bodyPr/>
          <a:lstStyle/>
          <a:p>
            <a:fld id="{AE8CA377-99E0-4186-A03E-A3EC60DC40E7}" type="slidenum">
              <a:rPr lang="lt-LT" smtClean="0"/>
              <a:t>‹#›</a:t>
            </a:fld>
            <a:endParaRPr lang="lt-LT"/>
          </a:p>
        </p:txBody>
      </p:sp>
    </p:spTree>
    <p:extLst>
      <p:ext uri="{BB962C8B-B14F-4D97-AF65-F5344CB8AC3E}">
        <p14:creationId xmlns:p14="http://schemas.microsoft.com/office/powerpoint/2010/main" val="80510924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aveikslėlis ir antraštė">
    <p:spTree>
      <p:nvGrpSpPr>
        <p:cNvPr id="1" name=""/>
        <p:cNvGrpSpPr/>
        <p:nvPr/>
      </p:nvGrpSpPr>
      <p:grpSpPr>
        <a:xfrm>
          <a:off x="0" y="0"/>
          <a:ext cx="0" cy="0"/>
          <a:chOff x="0" y="0"/>
          <a:chExt cx="0" cy="0"/>
        </a:xfrm>
      </p:grpSpPr>
      <p:sp>
        <p:nvSpPr>
          <p:cNvPr id="2" name="Pavadinimas 1"/>
          <p:cNvSpPr>
            <a:spLocks noGrp="1"/>
          </p:cNvSpPr>
          <p:nvPr>
            <p:ph type="title"/>
          </p:nvPr>
        </p:nvSpPr>
        <p:spPr>
          <a:xfrm>
            <a:off x="839788" y="457200"/>
            <a:ext cx="3932237" cy="1600200"/>
          </a:xfrm>
        </p:spPr>
        <p:txBody>
          <a:bodyPr anchor="b"/>
          <a:lstStyle>
            <a:lvl1pPr>
              <a:defRPr sz="3200"/>
            </a:lvl1pPr>
          </a:lstStyle>
          <a:p>
            <a:r>
              <a:rPr lang="lt-LT"/>
              <a:t>Spustelėję redag. ruoš. pavad. stilių</a:t>
            </a:r>
          </a:p>
        </p:txBody>
      </p:sp>
      <p:sp>
        <p:nvSpPr>
          <p:cNvPr id="3" name="Paveikslėlio vietos rezervavimo ženklas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lt-LT"/>
          </a:p>
        </p:txBody>
      </p:sp>
      <p:sp>
        <p:nvSpPr>
          <p:cNvPr id="4" name="Teksto vietos rezervavimo ženklas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lt-LT"/>
              <a:t>Spustelėję redag. ruoš. teksto stilių</a:t>
            </a:r>
          </a:p>
        </p:txBody>
      </p:sp>
      <p:sp>
        <p:nvSpPr>
          <p:cNvPr id="5" name="Datos vietos rezervavimo ženklas 4"/>
          <p:cNvSpPr>
            <a:spLocks noGrp="1"/>
          </p:cNvSpPr>
          <p:nvPr>
            <p:ph type="dt" sz="half" idx="10"/>
          </p:nvPr>
        </p:nvSpPr>
        <p:spPr/>
        <p:txBody>
          <a:bodyPr/>
          <a:lstStyle/>
          <a:p>
            <a:fld id="{9E21C893-D86E-417D-9EBF-EDD84009A417}" type="datetimeFigureOut">
              <a:rPr lang="lt-LT" smtClean="0"/>
              <a:t>2019-11-18</a:t>
            </a:fld>
            <a:endParaRPr lang="lt-LT"/>
          </a:p>
        </p:txBody>
      </p:sp>
      <p:sp>
        <p:nvSpPr>
          <p:cNvPr id="6" name="Poraštės vietos rezervavimo ženklas 5"/>
          <p:cNvSpPr>
            <a:spLocks noGrp="1"/>
          </p:cNvSpPr>
          <p:nvPr>
            <p:ph type="ftr" sz="quarter" idx="11"/>
          </p:nvPr>
        </p:nvSpPr>
        <p:spPr/>
        <p:txBody>
          <a:bodyPr/>
          <a:lstStyle/>
          <a:p>
            <a:endParaRPr lang="lt-LT"/>
          </a:p>
        </p:txBody>
      </p:sp>
      <p:sp>
        <p:nvSpPr>
          <p:cNvPr id="7" name="Skaidrės numerio vietos rezervavimo ženklas 6"/>
          <p:cNvSpPr>
            <a:spLocks noGrp="1"/>
          </p:cNvSpPr>
          <p:nvPr>
            <p:ph type="sldNum" sz="quarter" idx="12"/>
          </p:nvPr>
        </p:nvSpPr>
        <p:spPr/>
        <p:txBody>
          <a:bodyPr/>
          <a:lstStyle/>
          <a:p>
            <a:fld id="{AE8CA377-99E0-4186-A03E-A3EC60DC40E7}" type="slidenum">
              <a:rPr lang="lt-LT" smtClean="0"/>
              <a:t>‹#›</a:t>
            </a:fld>
            <a:endParaRPr lang="lt-LT"/>
          </a:p>
        </p:txBody>
      </p:sp>
    </p:spTree>
    <p:extLst>
      <p:ext uri="{BB962C8B-B14F-4D97-AF65-F5344CB8AC3E}">
        <p14:creationId xmlns:p14="http://schemas.microsoft.com/office/powerpoint/2010/main" val="359886526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avadinimo vietos rezervavimo ženklas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lt-LT"/>
              <a:t>Spustelėję redag. ruoš. pavad. stilių</a:t>
            </a:r>
          </a:p>
        </p:txBody>
      </p:sp>
      <p:sp>
        <p:nvSpPr>
          <p:cNvPr id="3" name="Teksto vietos rezervavimo ženklas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lt-LT"/>
              <a:t>Spustelėję redag. ruoš. teksto stilių</a:t>
            </a:r>
          </a:p>
          <a:p>
            <a:pPr lvl="1"/>
            <a:r>
              <a:rPr lang="lt-LT"/>
              <a:t>Antras lygmuo</a:t>
            </a:r>
          </a:p>
          <a:p>
            <a:pPr lvl="2"/>
            <a:r>
              <a:rPr lang="lt-LT"/>
              <a:t>Trečias lygmuo</a:t>
            </a:r>
          </a:p>
          <a:p>
            <a:pPr lvl="3"/>
            <a:r>
              <a:rPr lang="lt-LT"/>
              <a:t>Ketvirtas lygmuo</a:t>
            </a:r>
          </a:p>
          <a:p>
            <a:pPr lvl="4"/>
            <a:r>
              <a:rPr lang="lt-LT"/>
              <a:t>Penktas lygmuo</a:t>
            </a:r>
          </a:p>
        </p:txBody>
      </p:sp>
      <p:sp>
        <p:nvSpPr>
          <p:cNvPr id="4" name="Datos vietos rezervavimo ženklas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E21C893-D86E-417D-9EBF-EDD84009A417}" type="datetimeFigureOut">
              <a:rPr lang="lt-LT" smtClean="0"/>
              <a:t>2019-11-18</a:t>
            </a:fld>
            <a:endParaRPr lang="lt-LT"/>
          </a:p>
        </p:txBody>
      </p:sp>
      <p:sp>
        <p:nvSpPr>
          <p:cNvPr id="5" name="Poraštės vietos rezervavimo ženklas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lt-LT"/>
          </a:p>
        </p:txBody>
      </p:sp>
      <p:sp>
        <p:nvSpPr>
          <p:cNvPr id="6" name="Skaidrės numerio vietos rezervavimo ženklas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E8CA377-99E0-4186-A03E-A3EC60DC40E7}" type="slidenum">
              <a:rPr lang="lt-LT" smtClean="0"/>
              <a:t>‹#›</a:t>
            </a:fld>
            <a:endParaRPr lang="lt-LT"/>
          </a:p>
        </p:txBody>
      </p:sp>
    </p:spTree>
    <p:extLst>
      <p:ext uri="{BB962C8B-B14F-4D97-AF65-F5344CB8AC3E}">
        <p14:creationId xmlns:p14="http://schemas.microsoft.com/office/powerpoint/2010/main" val="158957889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lt-L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1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29.png"/></Relationships>
</file>

<file path=ppt/slides/_rels/slide18.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www.irfanview.com/" TargetMode="Externa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2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Pavadinimas 1"/>
          <p:cNvSpPr>
            <a:spLocks noGrp="1"/>
          </p:cNvSpPr>
          <p:nvPr>
            <p:ph type="ctrTitle"/>
          </p:nvPr>
        </p:nvSpPr>
        <p:spPr>
          <a:xfrm>
            <a:off x="1603375" y="596590"/>
            <a:ext cx="10029825" cy="2138014"/>
          </a:xfrm>
        </p:spPr>
        <p:txBody>
          <a:bodyPr>
            <a:normAutofit/>
          </a:bodyPr>
          <a:lstStyle/>
          <a:p>
            <a:r>
              <a:rPr lang="lt-LT" b="1" dirty="0">
                <a:solidFill>
                  <a:schemeClr val="bg1"/>
                </a:solidFill>
                <a:latin typeface="Times New Roman" panose="02020603050405020304" pitchFamily="18" charset="0"/>
                <a:cs typeface="Times New Roman" panose="02020603050405020304" pitchFamily="18" charset="0"/>
              </a:rPr>
              <a:t>Nuotraukų peržiūros ir korekcijos programa</a:t>
            </a:r>
          </a:p>
        </p:txBody>
      </p:sp>
      <p:sp>
        <p:nvSpPr>
          <p:cNvPr id="3" name="Antrinis pavadinimas 2"/>
          <p:cNvSpPr>
            <a:spLocks noGrp="1"/>
          </p:cNvSpPr>
          <p:nvPr>
            <p:ph type="subTitle" idx="1"/>
          </p:nvPr>
        </p:nvSpPr>
        <p:spPr>
          <a:xfrm>
            <a:off x="4581465" y="2806933"/>
            <a:ext cx="5127529" cy="1059366"/>
          </a:xfrm>
        </p:spPr>
        <p:txBody>
          <a:bodyPr>
            <a:noAutofit/>
          </a:bodyPr>
          <a:lstStyle/>
          <a:p>
            <a:r>
              <a:rPr lang="lt-LT" sz="9600" b="1" dirty="0" err="1">
                <a:solidFill>
                  <a:srgbClr val="FF0000"/>
                </a:solidFill>
              </a:rPr>
              <a:t>IrfanView</a:t>
            </a:r>
            <a:endParaRPr lang="lt-LT" sz="9600" b="1" dirty="0">
              <a:solidFill>
                <a:srgbClr val="FF0000"/>
              </a:solidFill>
            </a:endParaRPr>
          </a:p>
        </p:txBody>
      </p:sp>
      <p:pic>
        <p:nvPicPr>
          <p:cNvPr id="1026" name="Picture 2" descr="Vaizdo rezultatas pagal uÅ¾klausÄ âirfanviewâ"/>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95466" y="4309491"/>
            <a:ext cx="1193180" cy="11931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2926414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Pavadinimas 1"/>
          <p:cNvSpPr>
            <a:spLocks noGrp="1"/>
          </p:cNvSpPr>
          <p:nvPr>
            <p:ph type="title"/>
          </p:nvPr>
        </p:nvSpPr>
        <p:spPr/>
        <p:txBody>
          <a:bodyPr/>
          <a:lstStyle/>
          <a:p>
            <a:pPr algn="ctr"/>
            <a:r>
              <a:rPr lang="lt-LT" b="1" dirty="0">
                <a:solidFill>
                  <a:schemeClr val="bg1"/>
                </a:solidFill>
                <a:latin typeface="Times New Roman" panose="02020603050405020304" pitchFamily="18" charset="0"/>
                <a:cs typeface="Times New Roman" panose="02020603050405020304" pitchFamily="18" charset="0"/>
              </a:rPr>
              <a:t>Nuotraukos dydžio keitimas</a:t>
            </a:r>
          </a:p>
        </p:txBody>
      </p:sp>
      <p:pic>
        <p:nvPicPr>
          <p:cNvPr id="7" name="Turinio vietos rezervavimo ženklas 6"/>
          <p:cNvPicPr>
            <a:picLocks noGrp="1" noChangeAspect="1"/>
          </p:cNvPicPr>
          <p:nvPr>
            <p:ph idx="1"/>
          </p:nvPr>
        </p:nvPicPr>
        <p:blipFill>
          <a:blip r:embed="rId2"/>
          <a:stretch>
            <a:fillRect/>
          </a:stretch>
        </p:blipFill>
        <p:spPr>
          <a:xfrm>
            <a:off x="3608015" y="1415712"/>
            <a:ext cx="5182329" cy="4323906"/>
          </a:xfrm>
          <a:prstGeom prst="rect">
            <a:avLst/>
          </a:prstGeom>
        </p:spPr>
      </p:pic>
      <p:sp>
        <p:nvSpPr>
          <p:cNvPr id="8" name="TextBox 7"/>
          <p:cNvSpPr txBox="1"/>
          <p:nvPr/>
        </p:nvSpPr>
        <p:spPr>
          <a:xfrm>
            <a:off x="1044559" y="2606846"/>
            <a:ext cx="2272874" cy="646331"/>
          </a:xfrm>
          <a:prstGeom prst="rect">
            <a:avLst/>
          </a:prstGeom>
          <a:noFill/>
        </p:spPr>
        <p:txBody>
          <a:bodyPr wrap="square" rtlCol="0">
            <a:spAutoFit/>
          </a:bodyPr>
          <a:lstStyle/>
          <a:p>
            <a:r>
              <a:rPr lang="lt-LT" dirty="0">
                <a:solidFill>
                  <a:schemeClr val="bg1"/>
                </a:solidFill>
              </a:rPr>
              <a:t>Nuotraukos dydis ir matavimo vienetai</a:t>
            </a:r>
          </a:p>
        </p:txBody>
      </p:sp>
      <p:cxnSp>
        <p:nvCxnSpPr>
          <p:cNvPr id="4" name="Tiesioji rodyklės jungtis 3"/>
          <p:cNvCxnSpPr/>
          <p:nvPr/>
        </p:nvCxnSpPr>
        <p:spPr>
          <a:xfrm flipV="1">
            <a:off x="2989805" y="2891791"/>
            <a:ext cx="825190" cy="11151"/>
          </a:xfrm>
          <a:prstGeom prst="straightConnector1">
            <a:avLst/>
          </a:prstGeom>
          <a:ln w="25400">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5" name="TextBox 4"/>
          <p:cNvSpPr txBox="1"/>
          <p:nvPr/>
        </p:nvSpPr>
        <p:spPr>
          <a:xfrm>
            <a:off x="838200" y="4149927"/>
            <a:ext cx="2107576" cy="646331"/>
          </a:xfrm>
          <a:prstGeom prst="rect">
            <a:avLst/>
          </a:prstGeom>
          <a:noFill/>
        </p:spPr>
        <p:txBody>
          <a:bodyPr wrap="square" rtlCol="0">
            <a:spAutoFit/>
          </a:bodyPr>
          <a:lstStyle/>
          <a:p>
            <a:r>
              <a:rPr lang="lt-LT" dirty="0">
                <a:solidFill>
                  <a:schemeClr val="bg1"/>
                </a:solidFill>
              </a:rPr>
              <a:t>Išlaikyti nuotraukos proporcijas</a:t>
            </a:r>
          </a:p>
        </p:txBody>
      </p:sp>
      <p:cxnSp>
        <p:nvCxnSpPr>
          <p:cNvPr id="9" name="Tiesioji rodyklės jungtis 8"/>
          <p:cNvCxnSpPr/>
          <p:nvPr/>
        </p:nvCxnSpPr>
        <p:spPr>
          <a:xfrm flipV="1">
            <a:off x="2892696" y="4310128"/>
            <a:ext cx="825190" cy="11151"/>
          </a:xfrm>
          <a:prstGeom prst="straightConnector1">
            <a:avLst/>
          </a:prstGeom>
          <a:ln w="25400">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a:off x="9093068" y="2106573"/>
            <a:ext cx="2541401" cy="646331"/>
          </a:xfrm>
          <a:prstGeom prst="rect">
            <a:avLst/>
          </a:prstGeom>
          <a:noFill/>
        </p:spPr>
        <p:txBody>
          <a:bodyPr wrap="none" rtlCol="0">
            <a:spAutoFit/>
          </a:bodyPr>
          <a:lstStyle/>
          <a:p>
            <a:r>
              <a:rPr lang="lt-LT" dirty="0">
                <a:solidFill>
                  <a:schemeClr val="bg1"/>
                </a:solidFill>
              </a:rPr>
              <a:t>Pasirenkami standartiniai</a:t>
            </a:r>
          </a:p>
          <a:p>
            <a:r>
              <a:rPr lang="lt-LT" dirty="0"/>
              <a:t> </a:t>
            </a:r>
            <a:r>
              <a:rPr lang="lt-LT" dirty="0">
                <a:solidFill>
                  <a:schemeClr val="bg1"/>
                </a:solidFill>
              </a:rPr>
              <a:t>dydžiai</a:t>
            </a:r>
          </a:p>
        </p:txBody>
      </p:sp>
      <p:cxnSp>
        <p:nvCxnSpPr>
          <p:cNvPr id="10" name="Tiesioji rodyklės jungtis 9"/>
          <p:cNvCxnSpPr/>
          <p:nvPr/>
        </p:nvCxnSpPr>
        <p:spPr>
          <a:xfrm flipH="1" flipV="1">
            <a:off x="7841578" y="2316464"/>
            <a:ext cx="1251490" cy="14764"/>
          </a:xfrm>
          <a:prstGeom prst="straightConnector1">
            <a:avLst/>
          </a:prstGeom>
          <a:ln w="25400">
            <a:solidFill>
              <a:schemeClr val="bg1"/>
            </a:solidFill>
            <a:tailEnd type="triangle"/>
          </a:ln>
        </p:spPr>
        <p:style>
          <a:lnRef idx="1">
            <a:schemeClr val="accent1"/>
          </a:lnRef>
          <a:fillRef idx="0">
            <a:schemeClr val="accent1"/>
          </a:fillRef>
          <a:effectRef idx="0">
            <a:schemeClr val="accent1"/>
          </a:effectRef>
          <a:fontRef idx="minor">
            <a:schemeClr val="tx1"/>
          </a:fontRef>
        </p:style>
      </p:cxnSp>
      <p:pic>
        <p:nvPicPr>
          <p:cNvPr id="12" name="Picture 2" descr="Vaizdo rezultatas pagal uÅ¾klausÄ âirfanviewâ"/>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46094" y="365124"/>
            <a:ext cx="662781" cy="66278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6002763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Pavadinimas 1"/>
          <p:cNvSpPr>
            <a:spLocks noGrp="1"/>
          </p:cNvSpPr>
          <p:nvPr>
            <p:ph type="title"/>
          </p:nvPr>
        </p:nvSpPr>
        <p:spPr>
          <a:xfrm>
            <a:off x="838200" y="191366"/>
            <a:ext cx="10515600" cy="625475"/>
          </a:xfrm>
        </p:spPr>
        <p:txBody>
          <a:bodyPr>
            <a:normAutofit/>
          </a:bodyPr>
          <a:lstStyle/>
          <a:p>
            <a:pPr algn="ctr"/>
            <a:r>
              <a:rPr lang="lt-LT" sz="3200" b="1" dirty="0">
                <a:solidFill>
                  <a:schemeClr val="bg1"/>
                </a:solidFill>
                <a:latin typeface="Times New Roman" panose="02020603050405020304" pitchFamily="18" charset="0"/>
                <a:cs typeface="Times New Roman" panose="02020603050405020304" pitchFamily="18" charset="0"/>
              </a:rPr>
              <a:t>Kelių nuotraukų dydžių mažinimas</a:t>
            </a:r>
          </a:p>
        </p:txBody>
      </p:sp>
      <p:sp>
        <p:nvSpPr>
          <p:cNvPr id="3" name="Turinio vietos rezervavimo ženklas 2"/>
          <p:cNvSpPr>
            <a:spLocks noGrp="1"/>
          </p:cNvSpPr>
          <p:nvPr>
            <p:ph idx="1"/>
          </p:nvPr>
        </p:nvSpPr>
        <p:spPr>
          <a:xfrm>
            <a:off x="190500" y="816841"/>
            <a:ext cx="11163300" cy="5876059"/>
          </a:xfrm>
        </p:spPr>
        <p:txBody>
          <a:bodyPr>
            <a:normAutofit/>
          </a:bodyPr>
          <a:lstStyle/>
          <a:p>
            <a:pPr marL="0" indent="0">
              <a:buNone/>
            </a:pPr>
            <a:r>
              <a:rPr lang="lt-LT" sz="2400" dirty="0">
                <a:solidFill>
                  <a:schemeClr val="bg1"/>
                </a:solidFill>
                <a:latin typeface="Times New Roman" panose="02020603050405020304" pitchFamily="18" charset="0"/>
                <a:cs typeface="Times New Roman" panose="02020603050405020304" pitchFamily="18" charset="0"/>
              </a:rPr>
              <a:t>Pakeisti daugiau  nuotraukų </a:t>
            </a:r>
            <a:r>
              <a:rPr lang="lt-LT" sz="2400" dirty="0">
                <a:solidFill>
                  <a:schemeClr val="bg1"/>
                </a:solidFill>
              </a:rPr>
              <a:t> galima padaryti ne keičiant kiekvieną nuotrauką atskirai, o daug greičiau – taikant operacijas paketui </a:t>
            </a:r>
            <a:r>
              <a:rPr lang="lt-LT" sz="2400" b="1" dirty="0" err="1">
                <a:solidFill>
                  <a:schemeClr val="bg1"/>
                </a:solidFill>
              </a:rPr>
              <a:t>Batch</a:t>
            </a:r>
            <a:r>
              <a:rPr lang="lt-LT" sz="2400" b="1" dirty="0">
                <a:solidFill>
                  <a:schemeClr val="bg1"/>
                </a:solidFill>
              </a:rPr>
              <a:t> </a:t>
            </a:r>
            <a:r>
              <a:rPr lang="lt-LT" sz="2400" b="1" dirty="0" err="1">
                <a:solidFill>
                  <a:schemeClr val="bg1"/>
                </a:solidFill>
              </a:rPr>
              <a:t>conversion</a:t>
            </a:r>
            <a:r>
              <a:rPr lang="lt-LT" sz="2400" b="1" dirty="0">
                <a:solidFill>
                  <a:schemeClr val="bg1"/>
                </a:solidFill>
              </a:rPr>
              <a:t>. </a:t>
            </a:r>
            <a:r>
              <a:rPr lang="lt-LT" sz="2400" dirty="0">
                <a:solidFill>
                  <a:schemeClr val="bg1"/>
                </a:solidFill>
              </a:rPr>
              <a:t>Pasirinkite meniu komandą </a:t>
            </a:r>
            <a:r>
              <a:rPr lang="lt-LT" sz="2400" b="1" dirty="0">
                <a:solidFill>
                  <a:schemeClr val="bg1"/>
                </a:solidFill>
              </a:rPr>
              <a:t>File / </a:t>
            </a:r>
            <a:r>
              <a:rPr lang="lt-LT" sz="2400" b="1" dirty="0" err="1">
                <a:solidFill>
                  <a:schemeClr val="bg1"/>
                </a:solidFill>
              </a:rPr>
              <a:t>Batch</a:t>
            </a:r>
            <a:r>
              <a:rPr lang="lt-LT" sz="2400" b="1" dirty="0">
                <a:solidFill>
                  <a:schemeClr val="bg1"/>
                </a:solidFill>
              </a:rPr>
              <a:t> </a:t>
            </a:r>
            <a:r>
              <a:rPr lang="lt-LT" sz="2400" b="1" dirty="0" err="1">
                <a:solidFill>
                  <a:schemeClr val="bg1"/>
                </a:solidFill>
              </a:rPr>
              <a:t>Conversion</a:t>
            </a:r>
            <a:r>
              <a:rPr lang="lt-LT" sz="2400" b="1" dirty="0">
                <a:solidFill>
                  <a:schemeClr val="bg1"/>
                </a:solidFill>
              </a:rPr>
              <a:t>/</a:t>
            </a:r>
            <a:r>
              <a:rPr lang="lt-LT" sz="2400" b="1" dirty="0" err="1">
                <a:solidFill>
                  <a:schemeClr val="bg1"/>
                </a:solidFill>
              </a:rPr>
              <a:t>Rename</a:t>
            </a:r>
            <a:r>
              <a:rPr lang="lt-LT" sz="2400" b="1" dirty="0">
                <a:solidFill>
                  <a:schemeClr val="bg1"/>
                </a:solidFill>
              </a:rPr>
              <a:t>...</a:t>
            </a:r>
            <a:r>
              <a:rPr lang="lt-LT" sz="2400" dirty="0">
                <a:solidFill>
                  <a:schemeClr val="bg1"/>
                </a:solidFill>
              </a:rPr>
              <a:t> Atsidaro langas, kuriame reikia pasirinkti norimus veiksmus: </a:t>
            </a:r>
            <a:endParaRPr lang="lt-LT" sz="2400" dirty="0">
              <a:solidFill>
                <a:schemeClr val="bg1"/>
              </a:solidFill>
              <a:latin typeface="Times New Roman" panose="02020603050405020304" pitchFamily="18" charset="0"/>
              <a:cs typeface="Times New Roman" panose="02020603050405020304" pitchFamily="18" charset="0"/>
            </a:endParaRPr>
          </a:p>
        </p:txBody>
      </p:sp>
      <p:pic>
        <p:nvPicPr>
          <p:cNvPr id="4" name="Picture 2" descr="Vaizdo rezultatas pagal uÅ¾klausÄ âirfanviewâ"/>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04799" y="114298"/>
            <a:ext cx="685801" cy="685801"/>
          </a:xfrm>
          <a:prstGeom prst="rect">
            <a:avLst/>
          </a:prstGeom>
          <a:noFill/>
          <a:extLst>
            <a:ext uri="{909E8E84-426E-40DD-AFC4-6F175D3DCCD1}">
              <a14:hiddenFill xmlns:a14="http://schemas.microsoft.com/office/drawing/2010/main">
                <a:solidFill>
                  <a:srgbClr val="FFFFFF"/>
                </a:solidFill>
              </a14:hiddenFill>
            </a:ext>
          </a:extLst>
        </p:spPr>
      </p:pic>
      <p:pic>
        <p:nvPicPr>
          <p:cNvPr id="5" name="Paveikslėlis 4"/>
          <p:cNvPicPr>
            <a:picLocks noChangeAspect="1"/>
          </p:cNvPicPr>
          <p:nvPr/>
        </p:nvPicPr>
        <p:blipFill>
          <a:blip r:embed="rId3"/>
          <a:stretch>
            <a:fillRect/>
          </a:stretch>
        </p:blipFill>
        <p:spPr>
          <a:xfrm>
            <a:off x="4406900" y="2043621"/>
            <a:ext cx="6019801" cy="4533071"/>
          </a:xfrm>
          <a:prstGeom prst="rect">
            <a:avLst/>
          </a:prstGeom>
        </p:spPr>
      </p:pic>
      <p:sp>
        <p:nvSpPr>
          <p:cNvPr id="6" name="TextBox 5"/>
          <p:cNvSpPr txBox="1"/>
          <p:nvPr/>
        </p:nvSpPr>
        <p:spPr>
          <a:xfrm>
            <a:off x="10698321" y="2463800"/>
            <a:ext cx="1493679" cy="646331"/>
          </a:xfrm>
          <a:prstGeom prst="rect">
            <a:avLst/>
          </a:prstGeom>
          <a:noFill/>
        </p:spPr>
        <p:txBody>
          <a:bodyPr wrap="none" rtlCol="0">
            <a:spAutoFit/>
          </a:bodyPr>
          <a:lstStyle/>
          <a:p>
            <a:r>
              <a:rPr lang="lt-LT" dirty="0">
                <a:solidFill>
                  <a:schemeClr val="bg1"/>
                </a:solidFill>
              </a:rPr>
              <a:t>Keičiamų failų</a:t>
            </a:r>
          </a:p>
          <a:p>
            <a:r>
              <a:rPr lang="lt-LT" dirty="0">
                <a:solidFill>
                  <a:schemeClr val="bg1"/>
                </a:solidFill>
              </a:rPr>
              <a:t> </a:t>
            </a:r>
            <a:r>
              <a:rPr lang="lt-LT" dirty="0" err="1">
                <a:solidFill>
                  <a:schemeClr val="bg1"/>
                </a:solidFill>
              </a:rPr>
              <a:t>katalgas</a:t>
            </a:r>
            <a:endParaRPr lang="lt-LT" dirty="0">
              <a:solidFill>
                <a:schemeClr val="bg1"/>
              </a:solidFill>
            </a:endParaRPr>
          </a:p>
        </p:txBody>
      </p:sp>
      <p:sp>
        <p:nvSpPr>
          <p:cNvPr id="7" name="Stačiakampis 6"/>
          <p:cNvSpPr/>
          <p:nvPr/>
        </p:nvSpPr>
        <p:spPr>
          <a:xfrm>
            <a:off x="1638301" y="2296406"/>
            <a:ext cx="2496979" cy="923330"/>
          </a:xfrm>
          <a:prstGeom prst="rect">
            <a:avLst/>
          </a:prstGeom>
        </p:spPr>
        <p:txBody>
          <a:bodyPr wrap="square">
            <a:spAutoFit/>
          </a:bodyPr>
          <a:lstStyle/>
          <a:p>
            <a:r>
              <a:rPr lang="it-IT" dirty="0">
                <a:solidFill>
                  <a:schemeClr val="bg1"/>
                </a:solidFill>
              </a:rPr>
              <a:t>Konvertuoti;Pervardinti;</a:t>
            </a:r>
          </a:p>
          <a:p>
            <a:r>
              <a:rPr lang="it-IT" dirty="0">
                <a:solidFill>
                  <a:schemeClr val="bg1"/>
                </a:solidFill>
              </a:rPr>
              <a:t>Konvertuoti ir pervardinti</a:t>
            </a:r>
            <a:endParaRPr lang="lt-LT" dirty="0">
              <a:solidFill>
                <a:schemeClr val="bg1"/>
              </a:solidFill>
            </a:endParaRPr>
          </a:p>
        </p:txBody>
      </p:sp>
      <p:sp>
        <p:nvSpPr>
          <p:cNvPr id="8" name="Stačiakampis 7"/>
          <p:cNvSpPr/>
          <p:nvPr/>
        </p:nvSpPr>
        <p:spPr>
          <a:xfrm>
            <a:off x="1618195" y="3206234"/>
            <a:ext cx="2106795" cy="369332"/>
          </a:xfrm>
          <a:prstGeom prst="rect">
            <a:avLst/>
          </a:prstGeom>
        </p:spPr>
        <p:txBody>
          <a:bodyPr wrap="none">
            <a:spAutoFit/>
          </a:bodyPr>
          <a:lstStyle/>
          <a:p>
            <a:r>
              <a:rPr lang="lt-LT" dirty="0">
                <a:solidFill>
                  <a:schemeClr val="bg1"/>
                </a:solidFill>
              </a:rPr>
              <a:t>Gautų failų formatas</a:t>
            </a:r>
          </a:p>
        </p:txBody>
      </p:sp>
      <p:sp>
        <p:nvSpPr>
          <p:cNvPr id="9" name="Stačiakampis 8"/>
          <p:cNvSpPr/>
          <p:nvPr/>
        </p:nvSpPr>
        <p:spPr>
          <a:xfrm>
            <a:off x="1599145" y="4474759"/>
            <a:ext cx="2145074" cy="369332"/>
          </a:xfrm>
          <a:prstGeom prst="rect">
            <a:avLst/>
          </a:prstGeom>
        </p:spPr>
        <p:txBody>
          <a:bodyPr wrap="none">
            <a:spAutoFit/>
          </a:bodyPr>
          <a:lstStyle/>
          <a:p>
            <a:r>
              <a:rPr lang="lt-LT" dirty="0">
                <a:solidFill>
                  <a:schemeClr val="bg1"/>
                </a:solidFill>
              </a:rPr>
              <a:t>Gautų failų katalogas</a:t>
            </a:r>
          </a:p>
        </p:txBody>
      </p:sp>
      <p:sp>
        <p:nvSpPr>
          <p:cNvPr id="10" name="Stačiakampis 9"/>
          <p:cNvSpPr/>
          <p:nvPr/>
        </p:nvSpPr>
        <p:spPr>
          <a:xfrm>
            <a:off x="1457490" y="5452558"/>
            <a:ext cx="2516907" cy="646331"/>
          </a:xfrm>
          <a:prstGeom prst="rect">
            <a:avLst/>
          </a:prstGeom>
        </p:spPr>
        <p:txBody>
          <a:bodyPr wrap="none">
            <a:spAutoFit/>
          </a:bodyPr>
          <a:lstStyle/>
          <a:p>
            <a:r>
              <a:rPr lang="lt-LT" dirty="0">
                <a:solidFill>
                  <a:schemeClr val="bg1"/>
                </a:solidFill>
              </a:rPr>
              <a:t>Pradėti operaciją paketui</a:t>
            </a:r>
          </a:p>
          <a:p>
            <a:r>
              <a:rPr lang="lt-LT" dirty="0">
                <a:solidFill>
                  <a:schemeClr val="bg1"/>
                </a:solidFill>
              </a:rPr>
              <a:t> (Paskutinis!)</a:t>
            </a:r>
          </a:p>
        </p:txBody>
      </p:sp>
      <p:sp>
        <p:nvSpPr>
          <p:cNvPr id="11" name="Stačiakampis 10"/>
          <p:cNvSpPr/>
          <p:nvPr/>
        </p:nvSpPr>
        <p:spPr>
          <a:xfrm>
            <a:off x="10491672" y="4432670"/>
            <a:ext cx="1724255" cy="369332"/>
          </a:xfrm>
          <a:prstGeom prst="rect">
            <a:avLst/>
          </a:prstGeom>
        </p:spPr>
        <p:txBody>
          <a:bodyPr wrap="none">
            <a:spAutoFit/>
          </a:bodyPr>
          <a:lstStyle/>
          <a:p>
            <a:r>
              <a:rPr lang="lt-LT" dirty="0">
                <a:solidFill>
                  <a:schemeClr val="bg1"/>
                </a:solidFill>
              </a:rPr>
              <a:t>Pridėti failą (-</a:t>
            </a:r>
            <a:r>
              <a:rPr lang="lt-LT" dirty="0" err="1">
                <a:solidFill>
                  <a:schemeClr val="bg1"/>
                </a:solidFill>
              </a:rPr>
              <a:t>us</a:t>
            </a:r>
            <a:r>
              <a:rPr lang="lt-LT" dirty="0">
                <a:solidFill>
                  <a:schemeClr val="bg1"/>
                </a:solidFill>
              </a:rPr>
              <a:t>)</a:t>
            </a:r>
          </a:p>
        </p:txBody>
      </p:sp>
      <p:cxnSp>
        <p:nvCxnSpPr>
          <p:cNvPr id="13" name="Tiesioji rodyklės jungtis 12"/>
          <p:cNvCxnSpPr/>
          <p:nvPr/>
        </p:nvCxnSpPr>
        <p:spPr>
          <a:xfrm flipV="1">
            <a:off x="3627280" y="2558565"/>
            <a:ext cx="787400" cy="262780"/>
          </a:xfrm>
          <a:prstGeom prst="straightConnector1">
            <a:avLst/>
          </a:prstGeom>
          <a:ln w="28575">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17" name="Tiesioji rodyklės jungtis 16"/>
          <p:cNvCxnSpPr/>
          <p:nvPr/>
        </p:nvCxnSpPr>
        <p:spPr>
          <a:xfrm flipV="1">
            <a:off x="3795843" y="3242998"/>
            <a:ext cx="711200" cy="171164"/>
          </a:xfrm>
          <a:prstGeom prst="straightConnector1">
            <a:avLst/>
          </a:prstGeom>
          <a:ln w="254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18" name="Tiesioji rodyklės jungtis 17"/>
          <p:cNvCxnSpPr/>
          <p:nvPr/>
        </p:nvCxnSpPr>
        <p:spPr>
          <a:xfrm flipV="1">
            <a:off x="3790950" y="4617336"/>
            <a:ext cx="751760" cy="42089"/>
          </a:xfrm>
          <a:prstGeom prst="straightConnector1">
            <a:avLst/>
          </a:prstGeom>
          <a:ln w="254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20" name="Tiesioji rodyklės jungtis 19"/>
          <p:cNvCxnSpPr/>
          <p:nvPr/>
        </p:nvCxnSpPr>
        <p:spPr>
          <a:xfrm flipV="1">
            <a:off x="3511497" y="5808388"/>
            <a:ext cx="830432" cy="163622"/>
          </a:xfrm>
          <a:prstGeom prst="straightConnector1">
            <a:avLst/>
          </a:prstGeom>
          <a:ln w="254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23" name="Tiesioji rodyklės jungtis 22"/>
          <p:cNvCxnSpPr/>
          <p:nvPr/>
        </p:nvCxnSpPr>
        <p:spPr>
          <a:xfrm flipH="1" flipV="1">
            <a:off x="8849387" y="2510239"/>
            <a:ext cx="2011521" cy="323166"/>
          </a:xfrm>
          <a:prstGeom prst="straightConnector1">
            <a:avLst/>
          </a:prstGeom>
          <a:ln w="22225">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25" name="Tiesioji rodyklės jungtis 24"/>
          <p:cNvCxnSpPr>
            <a:stCxn id="11" idx="1"/>
          </p:cNvCxnSpPr>
          <p:nvPr/>
        </p:nvCxnSpPr>
        <p:spPr>
          <a:xfrm flipH="1">
            <a:off x="7835900" y="4617336"/>
            <a:ext cx="2655772" cy="0"/>
          </a:xfrm>
          <a:prstGeom prst="straightConnector1">
            <a:avLst/>
          </a:prstGeom>
          <a:ln w="22225">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5025867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Pavadinimas 1"/>
          <p:cNvSpPr>
            <a:spLocks noGrp="1"/>
          </p:cNvSpPr>
          <p:nvPr>
            <p:ph type="title"/>
          </p:nvPr>
        </p:nvSpPr>
        <p:spPr/>
        <p:txBody>
          <a:bodyPr>
            <a:normAutofit fontScale="90000"/>
          </a:bodyPr>
          <a:lstStyle/>
          <a:p>
            <a:pPr algn="ctr"/>
            <a:r>
              <a:rPr lang="lt-LT" b="1" dirty="0">
                <a:solidFill>
                  <a:schemeClr val="bg1"/>
                </a:solidFill>
                <a:latin typeface="Times New Roman" panose="02020603050405020304" pitchFamily="18" charset="0"/>
                <a:cs typeface="Times New Roman" panose="02020603050405020304" pitchFamily="18" charset="0"/>
              </a:rPr>
              <a:t>Spalvotos nuotraukos pervertimas juodai/balta, negatyvia</a:t>
            </a:r>
            <a:br>
              <a:rPr lang="lt-LT" b="1" dirty="0">
                <a:solidFill>
                  <a:schemeClr val="bg1"/>
                </a:solidFill>
                <a:latin typeface="Times New Roman" panose="02020603050405020304" pitchFamily="18" charset="0"/>
                <a:cs typeface="Times New Roman" panose="02020603050405020304" pitchFamily="18" charset="0"/>
              </a:rPr>
            </a:br>
            <a:endParaRPr lang="lt-LT" dirty="0">
              <a:solidFill>
                <a:schemeClr val="bg1"/>
              </a:solidFill>
              <a:latin typeface="Times New Roman" panose="02020603050405020304" pitchFamily="18" charset="0"/>
              <a:cs typeface="Times New Roman" panose="02020603050405020304" pitchFamily="18" charset="0"/>
            </a:endParaRPr>
          </a:p>
        </p:txBody>
      </p:sp>
      <p:sp>
        <p:nvSpPr>
          <p:cNvPr id="3" name="Turinio vietos rezervavimo ženklas 2"/>
          <p:cNvSpPr>
            <a:spLocks noGrp="1"/>
          </p:cNvSpPr>
          <p:nvPr>
            <p:ph idx="1"/>
          </p:nvPr>
        </p:nvSpPr>
        <p:spPr>
          <a:xfrm>
            <a:off x="838200" y="1690688"/>
            <a:ext cx="10515600" cy="4486275"/>
          </a:xfrm>
        </p:spPr>
        <p:txBody>
          <a:bodyPr/>
          <a:lstStyle/>
          <a:p>
            <a:pPr marL="0" indent="0">
              <a:buNone/>
            </a:pPr>
            <a:r>
              <a:rPr lang="lt-LT" dirty="0">
                <a:solidFill>
                  <a:schemeClr val="bg1"/>
                </a:solidFill>
              </a:rPr>
              <a:t>Eksperimentuojant galima nuotraukas keisti į juodai/baltas ar negatyvias. Spaudžiame meniu punktą </a:t>
            </a:r>
            <a:r>
              <a:rPr lang="lt-LT" b="1" i="1" dirty="0" err="1">
                <a:solidFill>
                  <a:schemeClr val="bg1"/>
                </a:solidFill>
              </a:rPr>
              <a:t>Image</a:t>
            </a:r>
            <a:r>
              <a:rPr lang="lt-LT" dirty="0">
                <a:solidFill>
                  <a:schemeClr val="bg1"/>
                </a:solidFill>
              </a:rPr>
              <a:t>    </a:t>
            </a:r>
            <a:r>
              <a:rPr lang="lt-LT" b="1" i="1" dirty="0" err="1">
                <a:solidFill>
                  <a:schemeClr val="bg1"/>
                </a:solidFill>
              </a:rPr>
              <a:t>Convert</a:t>
            </a:r>
            <a:r>
              <a:rPr lang="lt-LT" b="1" i="1" dirty="0">
                <a:solidFill>
                  <a:schemeClr val="bg1"/>
                </a:solidFill>
              </a:rPr>
              <a:t> to </a:t>
            </a:r>
            <a:r>
              <a:rPr lang="lt-LT" b="1" i="1" dirty="0" err="1">
                <a:solidFill>
                  <a:schemeClr val="bg1"/>
                </a:solidFill>
              </a:rPr>
              <a:t>Greyscale</a:t>
            </a:r>
            <a:r>
              <a:rPr lang="lt-LT" dirty="0">
                <a:solidFill>
                  <a:schemeClr val="bg1"/>
                </a:solidFill>
              </a:rPr>
              <a:t>, arba </a:t>
            </a:r>
            <a:r>
              <a:rPr lang="lt-LT" b="1" i="1" dirty="0" err="1">
                <a:solidFill>
                  <a:schemeClr val="bg1"/>
                </a:solidFill>
              </a:rPr>
              <a:t>Image</a:t>
            </a:r>
            <a:r>
              <a:rPr lang="lt-LT" dirty="0">
                <a:solidFill>
                  <a:schemeClr val="bg1"/>
                </a:solidFill>
              </a:rPr>
              <a:t>    </a:t>
            </a:r>
            <a:r>
              <a:rPr lang="lt-LT" b="1" i="1" dirty="0" err="1">
                <a:solidFill>
                  <a:schemeClr val="bg1"/>
                </a:solidFill>
              </a:rPr>
              <a:t>Negative</a:t>
            </a:r>
            <a:r>
              <a:rPr lang="lt-LT" dirty="0">
                <a:solidFill>
                  <a:schemeClr val="bg1"/>
                </a:solidFill>
              </a:rPr>
              <a:t>. Nepamirškite išsaugoti darbo.</a:t>
            </a:r>
          </a:p>
        </p:txBody>
      </p:sp>
      <p:pic>
        <p:nvPicPr>
          <p:cNvPr id="4" name="Picture 2" descr="Vaizdo rezultatas pagal uÅ¾klausÄ âirfanviewâ"/>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41783" y="122663"/>
            <a:ext cx="984212" cy="984212"/>
          </a:xfrm>
          <a:prstGeom prst="rect">
            <a:avLst/>
          </a:prstGeom>
          <a:noFill/>
          <a:extLst>
            <a:ext uri="{909E8E84-426E-40DD-AFC4-6F175D3DCCD1}">
              <a14:hiddenFill xmlns:a14="http://schemas.microsoft.com/office/drawing/2010/main">
                <a:solidFill>
                  <a:srgbClr val="FFFFFF"/>
                </a:solidFill>
              </a14:hiddenFill>
            </a:ext>
          </a:extLst>
        </p:spPr>
      </p:pic>
      <p:sp>
        <p:nvSpPr>
          <p:cNvPr id="5" name="Rodyklė dešinėn 4"/>
          <p:cNvSpPr/>
          <p:nvPr/>
        </p:nvSpPr>
        <p:spPr>
          <a:xfrm>
            <a:off x="2642839" y="2631687"/>
            <a:ext cx="289931" cy="133815"/>
          </a:xfrm>
          <a:prstGeom prst="right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t-LT">
              <a:solidFill>
                <a:schemeClr val="tx1"/>
              </a:solidFill>
            </a:endParaRPr>
          </a:p>
        </p:txBody>
      </p:sp>
      <p:sp>
        <p:nvSpPr>
          <p:cNvPr id="6" name="Rodyklė dešinėn 5"/>
          <p:cNvSpPr/>
          <p:nvPr/>
        </p:nvSpPr>
        <p:spPr>
          <a:xfrm>
            <a:off x="7504770" y="2207593"/>
            <a:ext cx="289931" cy="133815"/>
          </a:xfrm>
          <a:prstGeom prst="right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t-LT">
              <a:solidFill>
                <a:schemeClr val="tx1"/>
              </a:solidFill>
            </a:endParaRPr>
          </a:p>
        </p:txBody>
      </p:sp>
      <p:pic>
        <p:nvPicPr>
          <p:cNvPr id="9" name="Paveikslėlis 8"/>
          <p:cNvPicPr>
            <a:picLocks noChangeAspect="1"/>
          </p:cNvPicPr>
          <p:nvPr/>
        </p:nvPicPr>
        <p:blipFill>
          <a:blip r:embed="rId3"/>
          <a:stretch>
            <a:fillRect/>
          </a:stretch>
        </p:blipFill>
        <p:spPr>
          <a:xfrm>
            <a:off x="6337300" y="3666971"/>
            <a:ext cx="3238500" cy="2150566"/>
          </a:xfrm>
          <a:prstGeom prst="rect">
            <a:avLst/>
          </a:prstGeom>
        </p:spPr>
      </p:pic>
      <p:pic>
        <p:nvPicPr>
          <p:cNvPr id="10" name="Paveikslėlis 9"/>
          <p:cNvPicPr>
            <a:picLocks noChangeAspect="1"/>
          </p:cNvPicPr>
          <p:nvPr/>
        </p:nvPicPr>
        <p:blipFill>
          <a:blip r:embed="rId4"/>
          <a:stretch>
            <a:fillRect/>
          </a:stretch>
        </p:blipFill>
        <p:spPr>
          <a:xfrm>
            <a:off x="2527300" y="3726254"/>
            <a:ext cx="3059951" cy="2031999"/>
          </a:xfrm>
          <a:prstGeom prst="rect">
            <a:avLst/>
          </a:prstGeom>
        </p:spPr>
      </p:pic>
    </p:spTree>
    <p:extLst>
      <p:ext uri="{BB962C8B-B14F-4D97-AF65-F5344CB8AC3E}">
        <p14:creationId xmlns:p14="http://schemas.microsoft.com/office/powerpoint/2010/main" val="212175539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Pavadinimas 1"/>
          <p:cNvSpPr>
            <a:spLocks noGrp="1"/>
          </p:cNvSpPr>
          <p:nvPr>
            <p:ph type="title"/>
          </p:nvPr>
        </p:nvSpPr>
        <p:spPr>
          <a:xfrm>
            <a:off x="637478" y="280232"/>
            <a:ext cx="10515600" cy="669073"/>
          </a:xfrm>
        </p:spPr>
        <p:txBody>
          <a:bodyPr>
            <a:normAutofit fontScale="90000"/>
          </a:bodyPr>
          <a:lstStyle/>
          <a:p>
            <a:pPr algn="ctr"/>
            <a:r>
              <a:rPr lang="lt-LT" b="1" dirty="0">
                <a:solidFill>
                  <a:schemeClr val="bg1"/>
                </a:solidFill>
                <a:latin typeface="Times New Roman" panose="02020603050405020304" pitchFamily="18" charset="0"/>
                <a:cs typeface="Times New Roman" panose="02020603050405020304" pitchFamily="18" charset="0"/>
              </a:rPr>
              <a:t>Spalvų, šviesumo, kontrasto keitimas</a:t>
            </a:r>
            <a:br>
              <a:rPr lang="lt-LT" b="1" dirty="0"/>
            </a:br>
            <a:endParaRPr lang="lt-LT" dirty="0"/>
          </a:p>
        </p:txBody>
      </p:sp>
      <p:sp>
        <p:nvSpPr>
          <p:cNvPr id="3" name="Turinio vietos rezervavimo ženklas 2"/>
          <p:cNvSpPr>
            <a:spLocks noGrp="1"/>
          </p:cNvSpPr>
          <p:nvPr>
            <p:ph idx="1"/>
          </p:nvPr>
        </p:nvSpPr>
        <p:spPr>
          <a:xfrm>
            <a:off x="0" y="949305"/>
            <a:ext cx="12113941" cy="5797183"/>
          </a:xfrm>
        </p:spPr>
        <p:txBody>
          <a:bodyPr/>
          <a:lstStyle/>
          <a:p>
            <a:pPr marL="0" indent="0">
              <a:buNone/>
            </a:pPr>
            <a:r>
              <a:rPr lang="lt-LT" dirty="0">
                <a:solidFill>
                  <a:schemeClr val="bg1"/>
                </a:solidFill>
                <a:latin typeface="Times New Roman" panose="02020603050405020304" pitchFamily="18" charset="0"/>
                <a:cs typeface="Times New Roman" panose="02020603050405020304" pitchFamily="18" charset="0"/>
              </a:rPr>
              <a:t>Dažnai nuotraukos būna per šviesios, per tamsios ar melsvos. Taisome spausdami </a:t>
            </a:r>
            <a:r>
              <a:rPr lang="lt-LT" b="1" dirty="0" err="1">
                <a:solidFill>
                  <a:schemeClr val="bg1"/>
                </a:solidFill>
                <a:latin typeface="Times New Roman" panose="02020603050405020304" pitchFamily="18" charset="0"/>
                <a:cs typeface="Times New Roman" panose="02020603050405020304" pitchFamily="18" charset="0"/>
              </a:rPr>
              <a:t>Image</a:t>
            </a:r>
            <a:r>
              <a:rPr lang="lt-LT" b="1" dirty="0">
                <a:solidFill>
                  <a:schemeClr val="bg1"/>
                </a:solidFill>
                <a:latin typeface="Times New Roman" panose="02020603050405020304" pitchFamily="18" charset="0"/>
                <a:cs typeface="Times New Roman" panose="02020603050405020304" pitchFamily="18" charset="0"/>
              </a:rPr>
              <a:t> </a:t>
            </a:r>
            <a:r>
              <a:rPr lang="lt-LT" dirty="0">
                <a:solidFill>
                  <a:schemeClr val="bg1"/>
                </a:solidFill>
                <a:latin typeface="Times New Roman" panose="02020603050405020304" pitchFamily="18" charset="0"/>
                <a:cs typeface="Times New Roman" panose="02020603050405020304" pitchFamily="18" charset="0"/>
              </a:rPr>
              <a:t>    </a:t>
            </a:r>
            <a:r>
              <a:rPr lang="lt-LT" b="1" dirty="0">
                <a:solidFill>
                  <a:schemeClr val="bg1"/>
                </a:solidFill>
                <a:latin typeface="Times New Roman" panose="02020603050405020304" pitchFamily="18" charset="0"/>
                <a:cs typeface="Times New Roman" panose="02020603050405020304" pitchFamily="18" charset="0"/>
              </a:rPr>
              <a:t> </a:t>
            </a:r>
            <a:r>
              <a:rPr lang="lt-LT" b="1" dirty="0" err="1">
                <a:solidFill>
                  <a:schemeClr val="bg1"/>
                </a:solidFill>
                <a:latin typeface="Times New Roman" panose="02020603050405020304" pitchFamily="18" charset="0"/>
                <a:cs typeface="Times New Roman" panose="02020603050405020304" pitchFamily="18" charset="0"/>
              </a:rPr>
              <a:t>color</a:t>
            </a:r>
            <a:r>
              <a:rPr lang="lt-LT" b="1" dirty="0">
                <a:solidFill>
                  <a:schemeClr val="bg1"/>
                </a:solidFill>
                <a:latin typeface="Times New Roman" panose="02020603050405020304" pitchFamily="18" charset="0"/>
                <a:cs typeface="Times New Roman" panose="02020603050405020304" pitchFamily="18" charset="0"/>
              </a:rPr>
              <a:t> </a:t>
            </a:r>
            <a:r>
              <a:rPr lang="lt-LT" b="1" dirty="0" err="1">
                <a:solidFill>
                  <a:schemeClr val="bg1"/>
                </a:solidFill>
                <a:latin typeface="Times New Roman" panose="02020603050405020304" pitchFamily="18" charset="0"/>
                <a:cs typeface="Times New Roman" panose="02020603050405020304" pitchFamily="18" charset="0"/>
              </a:rPr>
              <a:t>correction</a:t>
            </a:r>
            <a:r>
              <a:rPr lang="lt-LT" b="1" dirty="0">
                <a:solidFill>
                  <a:schemeClr val="bg1"/>
                </a:solidFill>
                <a:latin typeface="Times New Roman" panose="02020603050405020304" pitchFamily="18" charset="0"/>
                <a:cs typeface="Times New Roman" panose="02020603050405020304" pitchFamily="18" charset="0"/>
              </a:rPr>
              <a:t> </a:t>
            </a:r>
            <a:r>
              <a:rPr lang="lt-LT" dirty="0">
                <a:solidFill>
                  <a:schemeClr val="bg1"/>
                </a:solidFill>
                <a:latin typeface="Times New Roman" panose="02020603050405020304" pitchFamily="18" charset="0"/>
                <a:cs typeface="Times New Roman" panose="02020603050405020304" pitchFamily="18" charset="0"/>
              </a:rPr>
              <a:t>arba  klavišais </a:t>
            </a:r>
            <a:r>
              <a:rPr lang="lt-LT" b="1" i="1" dirty="0" err="1">
                <a:solidFill>
                  <a:schemeClr val="bg1"/>
                </a:solidFill>
                <a:latin typeface="Times New Roman" panose="02020603050405020304" pitchFamily="18" charset="0"/>
                <a:cs typeface="Times New Roman" panose="02020603050405020304" pitchFamily="18" charset="0"/>
              </a:rPr>
              <a:t>Shift+G</a:t>
            </a:r>
            <a:r>
              <a:rPr lang="lt-LT" dirty="0">
                <a:solidFill>
                  <a:schemeClr val="bg1"/>
                </a:solidFill>
                <a:latin typeface="Times New Roman" panose="02020603050405020304" pitchFamily="18" charset="0"/>
                <a:cs typeface="Times New Roman" panose="02020603050405020304" pitchFamily="18" charset="0"/>
              </a:rPr>
              <a:t>, atsidariusioje lentelėje. Slankiklis </a:t>
            </a:r>
            <a:r>
              <a:rPr lang="lt-LT" b="1" dirty="0" err="1">
                <a:solidFill>
                  <a:schemeClr val="bg1"/>
                </a:solidFill>
                <a:latin typeface="Times New Roman" panose="02020603050405020304" pitchFamily="18" charset="0"/>
                <a:cs typeface="Times New Roman" panose="02020603050405020304" pitchFamily="18" charset="0"/>
              </a:rPr>
              <a:t>Brightness</a:t>
            </a:r>
            <a:r>
              <a:rPr lang="lt-LT" b="1" dirty="0">
                <a:solidFill>
                  <a:schemeClr val="bg1"/>
                </a:solidFill>
                <a:latin typeface="Times New Roman" panose="02020603050405020304" pitchFamily="18" charset="0"/>
                <a:cs typeface="Times New Roman" panose="02020603050405020304" pitchFamily="18" charset="0"/>
              </a:rPr>
              <a:t> </a:t>
            </a:r>
            <a:r>
              <a:rPr lang="lt-LT" dirty="0">
                <a:solidFill>
                  <a:schemeClr val="bg1"/>
                </a:solidFill>
                <a:latin typeface="Times New Roman" panose="02020603050405020304" pitchFamily="18" charset="0"/>
                <a:cs typeface="Times New Roman" panose="02020603050405020304" pitchFamily="18" charset="0"/>
              </a:rPr>
              <a:t>( šviesumas) paryškina nuotrauką, </a:t>
            </a:r>
            <a:r>
              <a:rPr lang="lt-LT" b="1" dirty="0" err="1">
                <a:solidFill>
                  <a:schemeClr val="bg1"/>
                </a:solidFill>
                <a:latin typeface="Times New Roman" panose="02020603050405020304" pitchFamily="18" charset="0"/>
                <a:cs typeface="Times New Roman" panose="02020603050405020304" pitchFamily="18" charset="0"/>
              </a:rPr>
              <a:t>Contrast</a:t>
            </a:r>
            <a:r>
              <a:rPr lang="lt-LT" dirty="0">
                <a:solidFill>
                  <a:schemeClr val="bg1"/>
                </a:solidFill>
                <a:latin typeface="Times New Roman" panose="02020603050405020304" pitchFamily="18" charset="0"/>
                <a:cs typeface="Times New Roman" panose="02020603050405020304" pitchFamily="18" charset="0"/>
              </a:rPr>
              <a:t> ( kontrastas) paryškina nuotrauką, tik nereikia persistengti, o rezultatą matome dešiniajame langelyje. Kartais pakanka tik pareguliuoti </a:t>
            </a:r>
            <a:r>
              <a:rPr lang="lt-LT" b="1" dirty="0" err="1">
                <a:solidFill>
                  <a:schemeClr val="bg1"/>
                </a:solidFill>
                <a:latin typeface="Times New Roman" panose="02020603050405020304" pitchFamily="18" charset="0"/>
                <a:cs typeface="Times New Roman" panose="02020603050405020304" pitchFamily="18" charset="0"/>
              </a:rPr>
              <a:t>Gamma</a:t>
            </a:r>
            <a:r>
              <a:rPr lang="lt-LT" b="1" dirty="0">
                <a:solidFill>
                  <a:schemeClr val="bg1"/>
                </a:solidFill>
                <a:latin typeface="Times New Roman" panose="02020603050405020304" pitchFamily="18" charset="0"/>
                <a:cs typeface="Times New Roman" panose="02020603050405020304" pitchFamily="18" charset="0"/>
              </a:rPr>
              <a:t> </a:t>
            </a:r>
            <a:r>
              <a:rPr lang="lt-LT" b="1" dirty="0" err="1">
                <a:solidFill>
                  <a:schemeClr val="bg1"/>
                </a:solidFill>
                <a:latin typeface="Times New Roman" panose="02020603050405020304" pitchFamily="18" charset="0"/>
                <a:cs typeface="Times New Roman" panose="02020603050405020304" pitchFamily="18" charset="0"/>
              </a:rPr>
              <a:t>correction</a:t>
            </a:r>
            <a:r>
              <a:rPr lang="lt-LT" b="1" dirty="0">
                <a:solidFill>
                  <a:schemeClr val="bg1"/>
                </a:solidFill>
                <a:latin typeface="Times New Roman" panose="02020603050405020304" pitchFamily="18" charset="0"/>
                <a:cs typeface="Times New Roman" panose="02020603050405020304" pitchFamily="18" charset="0"/>
              </a:rPr>
              <a:t> </a:t>
            </a:r>
            <a:r>
              <a:rPr lang="lt-LT" dirty="0">
                <a:solidFill>
                  <a:schemeClr val="bg1"/>
                </a:solidFill>
                <a:latin typeface="Times New Roman" panose="02020603050405020304" pitchFamily="18" charset="0"/>
                <a:cs typeface="Times New Roman" panose="02020603050405020304" pitchFamily="18" charset="0"/>
              </a:rPr>
              <a:t>- koreguoja nuotraukos bendrą toną. Sureguliavus reikiamai, spaudžiame </a:t>
            </a:r>
            <a:r>
              <a:rPr lang="lt-LT" b="1" i="1" dirty="0">
                <a:solidFill>
                  <a:schemeClr val="bg1"/>
                </a:solidFill>
                <a:latin typeface="Times New Roman" panose="02020603050405020304" pitchFamily="18" charset="0"/>
                <a:cs typeface="Times New Roman" panose="02020603050405020304" pitchFamily="18" charset="0"/>
              </a:rPr>
              <a:t>OK </a:t>
            </a:r>
            <a:r>
              <a:rPr lang="lt-LT" dirty="0">
                <a:solidFill>
                  <a:schemeClr val="bg1"/>
                </a:solidFill>
                <a:latin typeface="Times New Roman" panose="02020603050405020304" pitchFamily="18" charset="0"/>
                <a:cs typeface="Times New Roman" panose="02020603050405020304" pitchFamily="18" charset="0"/>
              </a:rPr>
              <a:t>ir išsaugojame nuotrauką. </a:t>
            </a:r>
          </a:p>
        </p:txBody>
      </p:sp>
      <p:pic>
        <p:nvPicPr>
          <p:cNvPr id="6" name="Picture 2" descr="Vaizdo rezultatas pagal uÅ¾klausÄ âirfanviewâ"/>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41783" y="122663"/>
            <a:ext cx="984212" cy="984212"/>
          </a:xfrm>
          <a:prstGeom prst="rect">
            <a:avLst/>
          </a:prstGeom>
          <a:noFill/>
          <a:extLst>
            <a:ext uri="{909E8E84-426E-40DD-AFC4-6F175D3DCCD1}">
              <a14:hiddenFill xmlns:a14="http://schemas.microsoft.com/office/drawing/2010/main">
                <a:solidFill>
                  <a:srgbClr val="FFFFFF"/>
                </a:solidFill>
              </a14:hiddenFill>
            </a:ext>
          </a:extLst>
        </p:spPr>
      </p:pic>
      <p:sp>
        <p:nvSpPr>
          <p:cNvPr id="7" name="Rodyklė dešinėn 6"/>
          <p:cNvSpPr/>
          <p:nvPr/>
        </p:nvSpPr>
        <p:spPr>
          <a:xfrm>
            <a:off x="2720898" y="1484563"/>
            <a:ext cx="289931" cy="133815"/>
          </a:xfrm>
          <a:prstGeom prst="right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t-LT">
              <a:solidFill>
                <a:schemeClr val="tx1"/>
              </a:solidFill>
            </a:endParaRPr>
          </a:p>
        </p:txBody>
      </p:sp>
      <p:pic>
        <p:nvPicPr>
          <p:cNvPr id="4" name="Paveikslėlis 3"/>
          <p:cNvPicPr>
            <a:picLocks noChangeAspect="1"/>
          </p:cNvPicPr>
          <p:nvPr/>
        </p:nvPicPr>
        <p:blipFill>
          <a:blip r:embed="rId3"/>
          <a:stretch>
            <a:fillRect/>
          </a:stretch>
        </p:blipFill>
        <p:spPr>
          <a:xfrm>
            <a:off x="6672725" y="3419767"/>
            <a:ext cx="3559795" cy="3237509"/>
          </a:xfrm>
          <a:prstGeom prst="rect">
            <a:avLst/>
          </a:prstGeom>
        </p:spPr>
      </p:pic>
    </p:spTree>
    <p:extLst>
      <p:ext uri="{BB962C8B-B14F-4D97-AF65-F5344CB8AC3E}">
        <p14:creationId xmlns:p14="http://schemas.microsoft.com/office/powerpoint/2010/main" val="149077707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Pavadinimas 1"/>
          <p:cNvSpPr>
            <a:spLocks noGrp="1"/>
          </p:cNvSpPr>
          <p:nvPr>
            <p:ph type="title"/>
          </p:nvPr>
        </p:nvSpPr>
        <p:spPr>
          <a:xfrm>
            <a:off x="838200" y="365125"/>
            <a:ext cx="10515600" cy="950719"/>
          </a:xfrm>
        </p:spPr>
        <p:txBody>
          <a:bodyPr/>
          <a:lstStyle/>
          <a:p>
            <a:pPr algn="ctr"/>
            <a:r>
              <a:rPr lang="lt-LT" dirty="0">
                <a:solidFill>
                  <a:schemeClr val="bg1"/>
                </a:solidFill>
                <a:latin typeface="Times New Roman" panose="02020603050405020304" pitchFamily="18" charset="0"/>
                <a:cs typeface="Times New Roman" panose="02020603050405020304" pitchFamily="18" charset="0"/>
              </a:rPr>
              <a:t>Paveikslėlio įrėminimas</a:t>
            </a:r>
          </a:p>
        </p:txBody>
      </p:sp>
      <p:sp>
        <p:nvSpPr>
          <p:cNvPr id="3" name="Turinio vietos rezervavimo ženklas 2"/>
          <p:cNvSpPr>
            <a:spLocks noGrp="1"/>
          </p:cNvSpPr>
          <p:nvPr>
            <p:ph idx="1"/>
          </p:nvPr>
        </p:nvSpPr>
        <p:spPr>
          <a:xfrm>
            <a:off x="838200" y="1315844"/>
            <a:ext cx="10515600" cy="4861119"/>
          </a:xfrm>
        </p:spPr>
        <p:txBody>
          <a:bodyPr/>
          <a:lstStyle/>
          <a:p>
            <a:pPr marL="0" indent="0">
              <a:buNone/>
            </a:pPr>
            <a:r>
              <a:rPr lang="lt-LT" dirty="0">
                <a:solidFill>
                  <a:schemeClr val="bg1"/>
                </a:solidFill>
                <a:latin typeface="Times New Roman" panose="02020603050405020304" pitchFamily="18" charset="0"/>
                <a:cs typeface="Times New Roman" panose="02020603050405020304" pitchFamily="18" charset="0"/>
              </a:rPr>
              <a:t>Kiekviena nuotrauka gali tapti dar labiau išskirtine įrėminus ją į pasirinktą rėmelį</a:t>
            </a:r>
          </a:p>
          <a:p>
            <a:pPr marL="0" indent="0">
              <a:buNone/>
            </a:pPr>
            <a:endParaRPr lang="lt-LT" dirty="0">
              <a:solidFill>
                <a:schemeClr val="bg1"/>
              </a:solidFill>
            </a:endParaRPr>
          </a:p>
        </p:txBody>
      </p:sp>
      <p:pic>
        <p:nvPicPr>
          <p:cNvPr id="4" name="Paveikslėlis 3"/>
          <p:cNvPicPr>
            <a:picLocks noChangeAspect="1"/>
          </p:cNvPicPr>
          <p:nvPr/>
        </p:nvPicPr>
        <p:blipFill>
          <a:blip r:embed="rId2"/>
          <a:stretch>
            <a:fillRect/>
          </a:stretch>
        </p:blipFill>
        <p:spPr>
          <a:xfrm>
            <a:off x="615901" y="2979630"/>
            <a:ext cx="4180429" cy="2182702"/>
          </a:xfrm>
          <a:prstGeom prst="rect">
            <a:avLst/>
          </a:prstGeom>
        </p:spPr>
      </p:pic>
      <p:pic>
        <p:nvPicPr>
          <p:cNvPr id="5" name="Paveikslėlis 4"/>
          <p:cNvPicPr>
            <a:picLocks noChangeAspect="1"/>
          </p:cNvPicPr>
          <p:nvPr/>
        </p:nvPicPr>
        <p:blipFill>
          <a:blip r:embed="rId3"/>
          <a:stretch>
            <a:fillRect/>
          </a:stretch>
        </p:blipFill>
        <p:spPr>
          <a:xfrm>
            <a:off x="5887102" y="2979630"/>
            <a:ext cx="4197505" cy="2182702"/>
          </a:xfrm>
          <a:prstGeom prst="rect">
            <a:avLst/>
          </a:prstGeom>
        </p:spPr>
      </p:pic>
    </p:spTree>
    <p:extLst>
      <p:ext uri="{BB962C8B-B14F-4D97-AF65-F5344CB8AC3E}">
        <p14:creationId xmlns:p14="http://schemas.microsoft.com/office/powerpoint/2010/main" val="233258375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Pavadinimas 1"/>
          <p:cNvSpPr>
            <a:spLocks noGrp="1"/>
          </p:cNvSpPr>
          <p:nvPr>
            <p:ph type="title"/>
          </p:nvPr>
        </p:nvSpPr>
        <p:spPr>
          <a:xfrm>
            <a:off x="838200" y="365125"/>
            <a:ext cx="10515600" cy="783451"/>
          </a:xfrm>
        </p:spPr>
        <p:txBody>
          <a:bodyPr/>
          <a:lstStyle/>
          <a:p>
            <a:pPr algn="ctr"/>
            <a:r>
              <a:rPr lang="lt-LT" dirty="0">
                <a:solidFill>
                  <a:schemeClr val="bg1"/>
                </a:solidFill>
                <a:latin typeface="Times New Roman" panose="02020603050405020304" pitchFamily="18" charset="0"/>
                <a:cs typeface="Times New Roman" panose="02020603050405020304" pitchFamily="18" charset="0"/>
              </a:rPr>
              <a:t>Paveikslėlio įrėminimas</a:t>
            </a:r>
            <a:endParaRPr lang="lt-LT" dirty="0"/>
          </a:p>
        </p:txBody>
      </p:sp>
      <p:pic>
        <p:nvPicPr>
          <p:cNvPr id="4" name="Turinio vietos rezervavimo ženklas 3"/>
          <p:cNvPicPr>
            <a:picLocks noGrp="1"/>
          </p:cNvPicPr>
          <p:nvPr>
            <p:ph idx="1"/>
          </p:nvPr>
        </p:nvPicPr>
        <p:blipFill rotWithShape="1">
          <a:blip r:embed="rId2"/>
          <a:srcRect r="78598" b="34826"/>
          <a:stretch/>
        </p:blipFill>
        <p:spPr bwMode="auto">
          <a:xfrm>
            <a:off x="345688" y="1580298"/>
            <a:ext cx="3102019" cy="4965468"/>
          </a:xfrm>
          <a:prstGeom prst="rect">
            <a:avLst/>
          </a:prstGeom>
          <a:ln>
            <a:noFill/>
          </a:ln>
          <a:extLst>
            <a:ext uri="{53640926-AAD7-44D8-BBD7-CCE9431645EC}">
              <a14:shadowObscured xmlns:a14="http://schemas.microsoft.com/office/drawing/2010/main"/>
            </a:ext>
          </a:extLst>
        </p:spPr>
      </p:pic>
      <p:pic>
        <p:nvPicPr>
          <p:cNvPr id="5" name="Paveikslėlis 4"/>
          <p:cNvPicPr>
            <a:picLocks noChangeAspect="1"/>
          </p:cNvPicPr>
          <p:nvPr/>
        </p:nvPicPr>
        <p:blipFill>
          <a:blip r:embed="rId3"/>
          <a:stretch>
            <a:fillRect/>
          </a:stretch>
        </p:blipFill>
        <p:spPr>
          <a:xfrm>
            <a:off x="4189145" y="1747063"/>
            <a:ext cx="5671155" cy="4631938"/>
          </a:xfrm>
          <a:prstGeom prst="rect">
            <a:avLst/>
          </a:prstGeom>
        </p:spPr>
      </p:pic>
      <p:sp>
        <p:nvSpPr>
          <p:cNvPr id="6" name="Rodyklė dešinėn 5"/>
          <p:cNvSpPr/>
          <p:nvPr/>
        </p:nvSpPr>
        <p:spPr>
          <a:xfrm>
            <a:off x="3569934" y="3624146"/>
            <a:ext cx="488905" cy="167268"/>
          </a:xfrm>
          <a:prstGeom prst="right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t-LT"/>
          </a:p>
        </p:txBody>
      </p:sp>
      <p:sp>
        <p:nvSpPr>
          <p:cNvPr id="7" name="TextBox 6"/>
          <p:cNvSpPr txBox="1"/>
          <p:nvPr/>
        </p:nvSpPr>
        <p:spPr>
          <a:xfrm>
            <a:off x="10593659" y="4857468"/>
            <a:ext cx="1256447" cy="923330"/>
          </a:xfrm>
          <a:prstGeom prst="rect">
            <a:avLst/>
          </a:prstGeom>
          <a:noFill/>
        </p:spPr>
        <p:txBody>
          <a:bodyPr wrap="square" rtlCol="0">
            <a:spAutoFit/>
          </a:bodyPr>
          <a:lstStyle/>
          <a:p>
            <a:r>
              <a:rPr lang="lt-LT" dirty="0">
                <a:solidFill>
                  <a:schemeClr val="bg1"/>
                </a:solidFill>
              </a:rPr>
              <a:t>Spalvų </a:t>
            </a:r>
          </a:p>
          <a:p>
            <a:r>
              <a:rPr lang="lt-LT" dirty="0">
                <a:solidFill>
                  <a:schemeClr val="bg1"/>
                </a:solidFill>
              </a:rPr>
              <a:t>parinkimas </a:t>
            </a:r>
          </a:p>
          <a:p>
            <a:r>
              <a:rPr lang="lt-LT" dirty="0">
                <a:solidFill>
                  <a:schemeClr val="bg1"/>
                </a:solidFill>
              </a:rPr>
              <a:t>rėmeliui</a:t>
            </a:r>
          </a:p>
        </p:txBody>
      </p:sp>
      <p:sp>
        <p:nvSpPr>
          <p:cNvPr id="8" name="Rodyklė žemyn 7"/>
          <p:cNvSpPr/>
          <p:nvPr/>
        </p:nvSpPr>
        <p:spPr>
          <a:xfrm rot="5400000">
            <a:off x="10276724" y="5002198"/>
            <a:ext cx="144964" cy="488906"/>
          </a:xfrm>
          <a:prstGeom prst="down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t-LT"/>
          </a:p>
        </p:txBody>
      </p:sp>
    </p:spTree>
    <p:extLst>
      <p:ext uri="{BB962C8B-B14F-4D97-AF65-F5344CB8AC3E}">
        <p14:creationId xmlns:p14="http://schemas.microsoft.com/office/powerpoint/2010/main" val="24053256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Pavadinimas 1"/>
          <p:cNvSpPr>
            <a:spLocks noGrp="1"/>
          </p:cNvSpPr>
          <p:nvPr>
            <p:ph type="title"/>
          </p:nvPr>
        </p:nvSpPr>
        <p:spPr>
          <a:xfrm>
            <a:off x="838200" y="365126"/>
            <a:ext cx="10515600" cy="850358"/>
          </a:xfrm>
        </p:spPr>
        <p:txBody>
          <a:bodyPr/>
          <a:lstStyle/>
          <a:p>
            <a:pPr algn="ctr"/>
            <a:r>
              <a:rPr lang="lt-LT" dirty="0">
                <a:solidFill>
                  <a:schemeClr val="bg1"/>
                </a:solidFill>
                <a:latin typeface="Times New Roman" panose="02020603050405020304" pitchFamily="18" charset="0"/>
                <a:cs typeface="Times New Roman" panose="02020603050405020304" pitchFamily="18" charset="0"/>
              </a:rPr>
              <a:t>Paveikslėlio pasukimas</a:t>
            </a:r>
          </a:p>
        </p:txBody>
      </p:sp>
      <p:sp>
        <p:nvSpPr>
          <p:cNvPr id="3" name="Turinio vietos rezervavimo ženklas 2"/>
          <p:cNvSpPr>
            <a:spLocks noGrp="1"/>
          </p:cNvSpPr>
          <p:nvPr>
            <p:ph idx="1"/>
          </p:nvPr>
        </p:nvSpPr>
        <p:spPr>
          <a:xfrm>
            <a:off x="367990" y="1550020"/>
            <a:ext cx="11318488" cy="4626943"/>
          </a:xfrm>
        </p:spPr>
        <p:txBody>
          <a:bodyPr/>
          <a:lstStyle/>
          <a:p>
            <a:r>
              <a:rPr lang="lt-LT" dirty="0">
                <a:solidFill>
                  <a:schemeClr val="bg1"/>
                </a:solidFill>
              </a:rPr>
              <a:t>Norint pasukti nuotrauką tam tikru kampu rinkitės </a:t>
            </a:r>
            <a:r>
              <a:rPr lang="lt-LT" b="1" dirty="0" err="1">
                <a:solidFill>
                  <a:schemeClr val="bg1"/>
                </a:solidFill>
              </a:rPr>
              <a:t>Image</a:t>
            </a:r>
            <a:r>
              <a:rPr lang="lt-LT" b="1" dirty="0">
                <a:solidFill>
                  <a:schemeClr val="bg1"/>
                </a:solidFill>
              </a:rPr>
              <a:t>       </a:t>
            </a:r>
            <a:r>
              <a:rPr lang="lt-LT" b="1" dirty="0" err="1">
                <a:solidFill>
                  <a:schemeClr val="bg1"/>
                </a:solidFill>
              </a:rPr>
              <a:t>custom</a:t>
            </a:r>
            <a:r>
              <a:rPr lang="lt-LT" b="1" dirty="0">
                <a:solidFill>
                  <a:schemeClr val="bg1"/>
                </a:solidFill>
              </a:rPr>
              <a:t>/Fine </a:t>
            </a:r>
            <a:r>
              <a:rPr lang="lt-LT" b="1" dirty="0" err="1">
                <a:solidFill>
                  <a:schemeClr val="bg1"/>
                </a:solidFill>
              </a:rPr>
              <a:t>rotation</a:t>
            </a:r>
            <a:r>
              <a:rPr lang="lt-LT" b="1" dirty="0">
                <a:solidFill>
                  <a:schemeClr val="bg1"/>
                </a:solidFill>
              </a:rPr>
              <a:t>  </a:t>
            </a:r>
          </a:p>
          <a:p>
            <a:endParaRPr lang="lt-LT" b="1" dirty="0">
              <a:solidFill>
                <a:schemeClr val="bg1"/>
              </a:solidFill>
            </a:endParaRPr>
          </a:p>
          <a:p>
            <a:pPr marL="0" indent="0">
              <a:buNone/>
            </a:pPr>
            <a:r>
              <a:rPr lang="lt-LT" sz="1800" dirty="0">
                <a:solidFill>
                  <a:schemeClr val="bg1"/>
                </a:solidFill>
              </a:rPr>
              <a:t>Pasirinktas paveikslėlis</a:t>
            </a:r>
          </a:p>
        </p:txBody>
      </p:sp>
      <p:sp>
        <p:nvSpPr>
          <p:cNvPr id="5" name="Rodyklė dešinėn 4"/>
          <p:cNvSpPr/>
          <p:nvPr/>
        </p:nvSpPr>
        <p:spPr>
          <a:xfrm>
            <a:off x="8999034" y="1750743"/>
            <a:ext cx="356839" cy="122664"/>
          </a:xfrm>
          <a:prstGeom prst="right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t-LT"/>
          </a:p>
        </p:txBody>
      </p:sp>
      <p:pic>
        <p:nvPicPr>
          <p:cNvPr id="6" name="Paveikslėlis 5"/>
          <p:cNvPicPr>
            <a:picLocks noChangeAspect="1"/>
          </p:cNvPicPr>
          <p:nvPr/>
        </p:nvPicPr>
        <p:blipFill>
          <a:blip r:embed="rId2"/>
          <a:stretch>
            <a:fillRect/>
          </a:stretch>
        </p:blipFill>
        <p:spPr>
          <a:xfrm>
            <a:off x="3641105" y="2220719"/>
            <a:ext cx="3638550" cy="4133850"/>
          </a:xfrm>
          <a:prstGeom prst="rect">
            <a:avLst/>
          </a:prstGeom>
        </p:spPr>
      </p:pic>
      <p:sp>
        <p:nvSpPr>
          <p:cNvPr id="7" name="Rodyklė dešinėn 6"/>
          <p:cNvSpPr/>
          <p:nvPr/>
        </p:nvSpPr>
        <p:spPr>
          <a:xfrm>
            <a:off x="3027557" y="3100771"/>
            <a:ext cx="613548" cy="53909"/>
          </a:xfrm>
          <a:prstGeom prst="rightArrow">
            <a:avLst/>
          </a:prstGeom>
          <a:solidFill>
            <a:schemeClr val="bg1"/>
          </a:solidFill>
          <a:ln w="222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t-LT"/>
          </a:p>
        </p:txBody>
      </p:sp>
      <p:sp>
        <p:nvSpPr>
          <p:cNvPr id="8" name="TextBox 7"/>
          <p:cNvSpPr txBox="1"/>
          <p:nvPr/>
        </p:nvSpPr>
        <p:spPr>
          <a:xfrm>
            <a:off x="8021442" y="2970014"/>
            <a:ext cx="2085571" cy="369332"/>
          </a:xfrm>
          <a:prstGeom prst="rect">
            <a:avLst/>
          </a:prstGeom>
          <a:noFill/>
        </p:spPr>
        <p:txBody>
          <a:bodyPr wrap="none" rtlCol="0">
            <a:spAutoFit/>
          </a:bodyPr>
          <a:lstStyle/>
          <a:p>
            <a:r>
              <a:rPr lang="lt-LT" dirty="0">
                <a:solidFill>
                  <a:schemeClr val="bg1"/>
                </a:solidFill>
              </a:rPr>
              <a:t>Paveikslėlio peržiūra</a:t>
            </a:r>
          </a:p>
        </p:txBody>
      </p:sp>
      <p:sp>
        <p:nvSpPr>
          <p:cNvPr id="10" name="Rodyklė dešinėn 9"/>
          <p:cNvSpPr/>
          <p:nvPr/>
        </p:nvSpPr>
        <p:spPr>
          <a:xfrm rot="10800000" flipV="1">
            <a:off x="7305673" y="3154680"/>
            <a:ext cx="689751" cy="45719"/>
          </a:xfrm>
          <a:prstGeom prst="rightArrow">
            <a:avLst/>
          </a:prstGeom>
          <a:solidFill>
            <a:schemeClr val="bg1"/>
          </a:solidFill>
          <a:ln w="222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t-LT"/>
          </a:p>
        </p:txBody>
      </p:sp>
      <p:sp>
        <p:nvSpPr>
          <p:cNvPr id="11" name="TextBox 10"/>
          <p:cNvSpPr txBox="1"/>
          <p:nvPr/>
        </p:nvSpPr>
        <p:spPr>
          <a:xfrm>
            <a:off x="1356981" y="4840963"/>
            <a:ext cx="1812869" cy="646331"/>
          </a:xfrm>
          <a:prstGeom prst="rect">
            <a:avLst/>
          </a:prstGeom>
          <a:noFill/>
        </p:spPr>
        <p:txBody>
          <a:bodyPr wrap="none" rtlCol="0">
            <a:spAutoFit/>
          </a:bodyPr>
          <a:lstStyle/>
          <a:p>
            <a:r>
              <a:rPr lang="lt-LT" dirty="0">
                <a:solidFill>
                  <a:schemeClr val="bg1"/>
                </a:solidFill>
              </a:rPr>
              <a:t>Išlaikyti originalų </a:t>
            </a:r>
          </a:p>
          <a:p>
            <a:r>
              <a:rPr lang="lt-LT" dirty="0">
                <a:solidFill>
                  <a:schemeClr val="bg1"/>
                </a:solidFill>
              </a:rPr>
              <a:t>vaizdą kaip foną</a:t>
            </a:r>
          </a:p>
        </p:txBody>
      </p:sp>
      <p:sp>
        <p:nvSpPr>
          <p:cNvPr id="12" name="Rodyklė dešinėn 11"/>
          <p:cNvSpPr/>
          <p:nvPr/>
        </p:nvSpPr>
        <p:spPr>
          <a:xfrm>
            <a:off x="3055434" y="4984595"/>
            <a:ext cx="585671" cy="45719"/>
          </a:xfrm>
          <a:prstGeom prst="rightArrow">
            <a:avLst/>
          </a:prstGeom>
          <a:solidFill>
            <a:schemeClr val="bg1"/>
          </a:solidFill>
          <a:ln w="222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t-LT"/>
          </a:p>
        </p:txBody>
      </p:sp>
      <p:sp>
        <p:nvSpPr>
          <p:cNvPr id="13" name="TextBox 12"/>
          <p:cNvSpPr txBox="1"/>
          <p:nvPr/>
        </p:nvSpPr>
        <p:spPr>
          <a:xfrm>
            <a:off x="7346335" y="5620214"/>
            <a:ext cx="1510350" cy="369332"/>
          </a:xfrm>
          <a:prstGeom prst="rect">
            <a:avLst/>
          </a:prstGeom>
          <a:noFill/>
        </p:spPr>
        <p:txBody>
          <a:bodyPr wrap="none" rtlCol="0">
            <a:spAutoFit/>
          </a:bodyPr>
          <a:lstStyle/>
          <a:p>
            <a:r>
              <a:rPr lang="lt-LT" dirty="0">
                <a:solidFill>
                  <a:schemeClr val="bg1"/>
                </a:solidFill>
              </a:rPr>
              <a:t>Nustatyti foną</a:t>
            </a:r>
          </a:p>
        </p:txBody>
      </p:sp>
      <p:sp>
        <p:nvSpPr>
          <p:cNvPr id="15" name="Rodyklė dešinėn 14"/>
          <p:cNvSpPr/>
          <p:nvPr/>
        </p:nvSpPr>
        <p:spPr>
          <a:xfrm rot="10800000">
            <a:off x="6663434" y="5804880"/>
            <a:ext cx="672789" cy="45719"/>
          </a:xfrm>
          <a:prstGeom prst="rightArrow">
            <a:avLst/>
          </a:prstGeom>
          <a:solidFill>
            <a:schemeClr val="tx1"/>
          </a:solidFill>
          <a:ln w="222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t-LT"/>
          </a:p>
        </p:txBody>
      </p:sp>
      <p:sp>
        <p:nvSpPr>
          <p:cNvPr id="16" name="TextBox 15"/>
          <p:cNvSpPr txBox="1"/>
          <p:nvPr/>
        </p:nvSpPr>
        <p:spPr>
          <a:xfrm>
            <a:off x="981538" y="3557751"/>
            <a:ext cx="2046019" cy="646331"/>
          </a:xfrm>
          <a:prstGeom prst="rect">
            <a:avLst/>
          </a:prstGeom>
          <a:noFill/>
        </p:spPr>
        <p:txBody>
          <a:bodyPr wrap="square" rtlCol="0">
            <a:spAutoFit/>
          </a:bodyPr>
          <a:lstStyle/>
          <a:p>
            <a:r>
              <a:rPr lang="lt-LT" dirty="0">
                <a:solidFill>
                  <a:schemeClr val="bg1"/>
                </a:solidFill>
              </a:rPr>
              <a:t>Pasukti nuotrauką pasirinktu laipsniu</a:t>
            </a:r>
          </a:p>
        </p:txBody>
      </p:sp>
      <p:cxnSp>
        <p:nvCxnSpPr>
          <p:cNvPr id="19" name="Tiesioji rodyklės jungtis 18"/>
          <p:cNvCxnSpPr/>
          <p:nvPr/>
        </p:nvCxnSpPr>
        <p:spPr>
          <a:xfrm>
            <a:off x="2899318" y="3871099"/>
            <a:ext cx="858643" cy="656516"/>
          </a:xfrm>
          <a:prstGeom prst="straightConnector1">
            <a:avLst/>
          </a:prstGeom>
          <a:ln w="44450">
            <a:solidFill>
              <a:schemeClr val="bg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8632150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Pavadinimas 1"/>
          <p:cNvSpPr>
            <a:spLocks noGrp="1"/>
          </p:cNvSpPr>
          <p:nvPr>
            <p:ph type="title"/>
          </p:nvPr>
        </p:nvSpPr>
        <p:spPr>
          <a:xfrm>
            <a:off x="1150434" y="16687"/>
            <a:ext cx="10515600" cy="1325563"/>
          </a:xfrm>
        </p:spPr>
        <p:txBody>
          <a:bodyPr>
            <a:normAutofit fontScale="90000"/>
          </a:bodyPr>
          <a:lstStyle/>
          <a:p>
            <a:r>
              <a:rPr lang="lt-LT" b="1" dirty="0">
                <a:solidFill>
                  <a:schemeClr val="bg1"/>
                </a:solidFill>
                <a:latin typeface="Times New Roman" panose="02020603050405020304" pitchFamily="18" charset="0"/>
                <a:cs typeface="Times New Roman" panose="02020603050405020304" pitchFamily="18" charset="0"/>
              </a:rPr>
              <a:t>Raudonų akių retušavimas, efektų naudojimas</a:t>
            </a:r>
            <a:br>
              <a:rPr lang="lt-LT" b="1" dirty="0">
                <a:latin typeface="Times New Roman" panose="02020603050405020304" pitchFamily="18" charset="0"/>
                <a:cs typeface="Times New Roman" panose="02020603050405020304" pitchFamily="18" charset="0"/>
              </a:rPr>
            </a:br>
            <a:endParaRPr lang="lt-LT" dirty="0">
              <a:latin typeface="Times New Roman" panose="02020603050405020304" pitchFamily="18" charset="0"/>
              <a:cs typeface="Times New Roman" panose="02020603050405020304" pitchFamily="18" charset="0"/>
            </a:endParaRPr>
          </a:p>
        </p:txBody>
      </p:sp>
      <p:sp>
        <p:nvSpPr>
          <p:cNvPr id="3" name="Turinio vietos rezervavimo ženklas 2"/>
          <p:cNvSpPr>
            <a:spLocks noGrp="1"/>
          </p:cNvSpPr>
          <p:nvPr>
            <p:ph idx="1"/>
          </p:nvPr>
        </p:nvSpPr>
        <p:spPr>
          <a:xfrm>
            <a:off x="838200" y="1059366"/>
            <a:ext cx="10515600" cy="5117597"/>
          </a:xfrm>
        </p:spPr>
        <p:txBody>
          <a:bodyPr/>
          <a:lstStyle/>
          <a:p>
            <a:pPr marL="0" indent="0">
              <a:buNone/>
            </a:pPr>
            <a:r>
              <a:rPr lang="lt-LT" dirty="0">
                <a:solidFill>
                  <a:schemeClr val="bg1"/>
                </a:solidFill>
              </a:rPr>
              <a:t>Naudojant integruotą blykstę dažnai fotografijoje akys atrodo raudonos. Pasididinus mastelį daug kartų ir pažymėjus kuo tiksliau akių rainelės raudonumą, (žymima taip pat kaip ir prieš kerpant) renkamės meniu punktą </a:t>
            </a:r>
            <a:r>
              <a:rPr lang="lt-LT" b="1" i="1" dirty="0" err="1">
                <a:solidFill>
                  <a:schemeClr val="bg1"/>
                </a:solidFill>
              </a:rPr>
              <a:t>Image</a:t>
            </a:r>
            <a:r>
              <a:rPr lang="lt-LT" b="1" i="1" dirty="0">
                <a:solidFill>
                  <a:schemeClr val="bg1"/>
                </a:solidFill>
              </a:rPr>
              <a:t> </a:t>
            </a:r>
            <a:r>
              <a:rPr lang="lt-LT" dirty="0">
                <a:solidFill>
                  <a:schemeClr val="bg1"/>
                </a:solidFill>
              </a:rPr>
              <a:t>     </a:t>
            </a:r>
            <a:r>
              <a:rPr lang="lt-LT" b="1" i="1" dirty="0" err="1">
                <a:solidFill>
                  <a:schemeClr val="bg1"/>
                </a:solidFill>
              </a:rPr>
              <a:t>Red</a:t>
            </a:r>
            <a:r>
              <a:rPr lang="lt-LT" b="1" i="1" dirty="0">
                <a:solidFill>
                  <a:schemeClr val="bg1"/>
                </a:solidFill>
              </a:rPr>
              <a:t> </a:t>
            </a:r>
            <a:r>
              <a:rPr lang="lt-LT" b="1" i="1" dirty="0" err="1">
                <a:solidFill>
                  <a:schemeClr val="bg1"/>
                </a:solidFill>
              </a:rPr>
              <a:t>eye</a:t>
            </a:r>
            <a:r>
              <a:rPr lang="lt-LT" b="1" i="1" dirty="0">
                <a:solidFill>
                  <a:schemeClr val="bg1"/>
                </a:solidFill>
              </a:rPr>
              <a:t> </a:t>
            </a:r>
            <a:r>
              <a:rPr lang="lt-LT" b="1" i="1" dirty="0" err="1">
                <a:solidFill>
                  <a:schemeClr val="bg1"/>
                </a:solidFill>
              </a:rPr>
              <a:t>reduction</a:t>
            </a:r>
            <a:r>
              <a:rPr lang="lt-LT" b="1" i="1" dirty="0">
                <a:solidFill>
                  <a:schemeClr val="bg1"/>
                </a:solidFill>
              </a:rPr>
              <a:t> </a:t>
            </a:r>
            <a:r>
              <a:rPr lang="lt-LT" dirty="0">
                <a:solidFill>
                  <a:schemeClr val="bg1"/>
                </a:solidFill>
              </a:rPr>
              <a:t>arba klavišais</a:t>
            </a:r>
            <a:r>
              <a:rPr lang="lt-LT" b="1" i="1" dirty="0">
                <a:solidFill>
                  <a:schemeClr val="bg1"/>
                </a:solidFill>
              </a:rPr>
              <a:t> </a:t>
            </a:r>
            <a:r>
              <a:rPr lang="lt-LT" b="1" i="1" dirty="0" err="1">
                <a:solidFill>
                  <a:schemeClr val="bg1"/>
                </a:solidFill>
              </a:rPr>
              <a:t>Shift+Y</a:t>
            </a:r>
            <a:endParaRPr lang="lt-LT" b="1" i="1" dirty="0">
              <a:solidFill>
                <a:schemeClr val="bg1"/>
              </a:solidFill>
            </a:endParaRPr>
          </a:p>
          <a:p>
            <a:pPr marL="0" indent="0">
              <a:buNone/>
            </a:pPr>
            <a:endParaRPr lang="lt-LT" dirty="0"/>
          </a:p>
        </p:txBody>
      </p:sp>
      <p:pic>
        <p:nvPicPr>
          <p:cNvPr id="4" name="Picture 2" descr="Vaizdo rezultatas pagal uÅ¾klausÄ âirfanviewâ"/>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187363"/>
            <a:ext cx="984212" cy="984212"/>
          </a:xfrm>
          <a:prstGeom prst="rect">
            <a:avLst/>
          </a:prstGeom>
          <a:noFill/>
          <a:extLst>
            <a:ext uri="{909E8E84-426E-40DD-AFC4-6F175D3DCCD1}">
              <a14:hiddenFill xmlns:a14="http://schemas.microsoft.com/office/drawing/2010/main">
                <a:solidFill>
                  <a:srgbClr val="FFFFFF"/>
                </a:solidFill>
              </a14:hiddenFill>
            </a:ext>
          </a:extLst>
        </p:spPr>
      </p:pic>
      <p:sp>
        <p:nvSpPr>
          <p:cNvPr id="5" name="Rodyklė dešinėn 4"/>
          <p:cNvSpPr/>
          <p:nvPr/>
        </p:nvSpPr>
        <p:spPr>
          <a:xfrm>
            <a:off x="3992136" y="2384929"/>
            <a:ext cx="289931" cy="133815"/>
          </a:xfrm>
          <a:prstGeom prst="right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t-LT">
              <a:solidFill>
                <a:schemeClr val="tx1"/>
              </a:solidFill>
            </a:endParaRPr>
          </a:p>
        </p:txBody>
      </p:sp>
      <p:pic>
        <p:nvPicPr>
          <p:cNvPr id="6" name="Paveikslėlis 5"/>
          <p:cNvPicPr>
            <a:picLocks noChangeAspect="1"/>
          </p:cNvPicPr>
          <p:nvPr/>
        </p:nvPicPr>
        <p:blipFill>
          <a:blip r:embed="rId3"/>
          <a:stretch>
            <a:fillRect/>
          </a:stretch>
        </p:blipFill>
        <p:spPr>
          <a:xfrm>
            <a:off x="2165194" y="3047965"/>
            <a:ext cx="3653883" cy="2561524"/>
          </a:xfrm>
          <a:prstGeom prst="rect">
            <a:avLst/>
          </a:prstGeom>
        </p:spPr>
      </p:pic>
      <p:pic>
        <p:nvPicPr>
          <p:cNvPr id="8" name="Paveikslėlis 7"/>
          <p:cNvPicPr>
            <a:picLocks noChangeAspect="1"/>
          </p:cNvPicPr>
          <p:nvPr/>
        </p:nvPicPr>
        <p:blipFill>
          <a:blip r:embed="rId4"/>
          <a:stretch>
            <a:fillRect/>
          </a:stretch>
        </p:blipFill>
        <p:spPr>
          <a:xfrm>
            <a:off x="6096000" y="3047965"/>
            <a:ext cx="3653884" cy="2561524"/>
          </a:xfrm>
          <a:prstGeom prst="rect">
            <a:avLst/>
          </a:prstGeom>
        </p:spPr>
      </p:pic>
    </p:spTree>
    <p:extLst>
      <p:ext uri="{BB962C8B-B14F-4D97-AF65-F5344CB8AC3E}">
        <p14:creationId xmlns:p14="http://schemas.microsoft.com/office/powerpoint/2010/main" val="296343917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Pavadinimas 1"/>
          <p:cNvSpPr>
            <a:spLocks noGrp="1"/>
          </p:cNvSpPr>
          <p:nvPr>
            <p:ph type="title"/>
          </p:nvPr>
        </p:nvSpPr>
        <p:spPr>
          <a:xfrm>
            <a:off x="838200" y="365125"/>
            <a:ext cx="10515600" cy="739775"/>
          </a:xfrm>
        </p:spPr>
        <p:txBody>
          <a:bodyPr>
            <a:normAutofit fontScale="90000"/>
          </a:bodyPr>
          <a:lstStyle/>
          <a:p>
            <a:pPr algn="ctr"/>
            <a:r>
              <a:rPr lang="lt-LT" b="1" dirty="0">
                <a:solidFill>
                  <a:schemeClr val="bg1"/>
                </a:solidFill>
                <a:latin typeface="Times New Roman" panose="02020603050405020304" pitchFamily="18" charset="0"/>
                <a:cs typeface="Times New Roman" panose="02020603050405020304" pitchFamily="18" charset="0"/>
              </a:rPr>
              <a:t>Pakoreguoto paveikslėlio išsaugojimas</a:t>
            </a:r>
            <a:br>
              <a:rPr lang="lt-LT" b="1" dirty="0"/>
            </a:br>
            <a:endParaRPr lang="lt-LT" dirty="0"/>
          </a:p>
        </p:txBody>
      </p:sp>
      <p:sp>
        <p:nvSpPr>
          <p:cNvPr id="3" name="Turinio vietos rezervavimo ženklas 2"/>
          <p:cNvSpPr>
            <a:spLocks noGrp="1"/>
          </p:cNvSpPr>
          <p:nvPr>
            <p:ph idx="1"/>
          </p:nvPr>
        </p:nvSpPr>
        <p:spPr>
          <a:xfrm>
            <a:off x="1050073" y="1539798"/>
            <a:ext cx="10515600" cy="5072063"/>
          </a:xfrm>
        </p:spPr>
        <p:txBody>
          <a:bodyPr/>
          <a:lstStyle/>
          <a:p>
            <a:pPr marL="0" indent="0">
              <a:buNone/>
            </a:pPr>
            <a:r>
              <a:rPr lang="lt-LT" dirty="0">
                <a:solidFill>
                  <a:schemeClr val="bg1"/>
                </a:solidFill>
                <a:latin typeface="Times New Roman" panose="02020603050405020304" pitchFamily="18" charset="0"/>
                <a:cs typeface="Times New Roman" panose="02020603050405020304" pitchFamily="18" charset="0"/>
              </a:rPr>
              <a:t>Jei nuotrauką sumažinote arba apkirpote, ar kitaip pakoregavote, reikia veiksmą išsaugoti. Tai padaryti galima pasirinkus pagrindinio meniu punktą </a:t>
            </a:r>
            <a:r>
              <a:rPr lang="lt-LT" b="1" i="1" dirty="0">
                <a:solidFill>
                  <a:schemeClr val="bg1"/>
                </a:solidFill>
                <a:latin typeface="Times New Roman" panose="02020603050405020304" pitchFamily="18" charset="0"/>
                <a:cs typeface="Times New Roman" panose="02020603050405020304" pitchFamily="18" charset="0"/>
              </a:rPr>
              <a:t>File    Save </a:t>
            </a:r>
            <a:r>
              <a:rPr lang="lt-LT" dirty="0">
                <a:solidFill>
                  <a:schemeClr val="bg1"/>
                </a:solidFill>
                <a:latin typeface="Times New Roman" panose="02020603050405020304" pitchFamily="18" charset="0"/>
                <a:cs typeface="Times New Roman" panose="02020603050405020304" pitchFamily="18" charset="0"/>
              </a:rPr>
              <a:t>arba tiesiog  klavišu </a:t>
            </a:r>
            <a:r>
              <a:rPr lang="lt-LT" b="1" i="1" dirty="0" err="1">
                <a:solidFill>
                  <a:schemeClr val="bg1"/>
                </a:solidFill>
                <a:latin typeface="Times New Roman" panose="02020603050405020304" pitchFamily="18" charset="0"/>
                <a:cs typeface="Times New Roman" panose="02020603050405020304" pitchFamily="18" charset="0"/>
              </a:rPr>
              <a:t>Ctrl+S</a:t>
            </a:r>
            <a:r>
              <a:rPr lang="lt-LT" b="1" i="1" dirty="0">
                <a:solidFill>
                  <a:schemeClr val="bg1"/>
                </a:solidFill>
                <a:latin typeface="Times New Roman" panose="02020603050405020304" pitchFamily="18" charset="0"/>
                <a:cs typeface="Times New Roman" panose="02020603050405020304" pitchFamily="18" charset="0"/>
              </a:rPr>
              <a:t>, </a:t>
            </a:r>
            <a:r>
              <a:rPr lang="lt-LT" dirty="0">
                <a:solidFill>
                  <a:schemeClr val="bg1"/>
                </a:solidFill>
                <a:latin typeface="Times New Roman" panose="02020603050405020304" pitchFamily="18" charset="0"/>
                <a:cs typeface="Times New Roman" panose="02020603050405020304" pitchFamily="18" charset="0"/>
              </a:rPr>
              <a:t>arba atitinkamai </a:t>
            </a:r>
            <a:r>
              <a:rPr lang="lt-LT" b="1" i="1" dirty="0">
                <a:solidFill>
                  <a:schemeClr val="bg1"/>
                </a:solidFill>
                <a:latin typeface="Times New Roman" panose="02020603050405020304" pitchFamily="18" charset="0"/>
                <a:cs typeface="Times New Roman" panose="02020603050405020304" pitchFamily="18" charset="0"/>
              </a:rPr>
              <a:t>Save </a:t>
            </a:r>
            <a:r>
              <a:rPr lang="lt-LT" b="1" i="1" dirty="0" err="1">
                <a:solidFill>
                  <a:schemeClr val="bg1"/>
                </a:solidFill>
                <a:latin typeface="Times New Roman" panose="02020603050405020304" pitchFamily="18" charset="0"/>
                <a:cs typeface="Times New Roman" panose="02020603050405020304" pitchFamily="18" charset="0"/>
              </a:rPr>
              <a:t>as</a:t>
            </a:r>
            <a:r>
              <a:rPr lang="lt-LT" b="1" i="1" dirty="0">
                <a:solidFill>
                  <a:schemeClr val="bg1"/>
                </a:solidFill>
                <a:latin typeface="Times New Roman" panose="02020603050405020304" pitchFamily="18" charset="0"/>
                <a:cs typeface="Times New Roman" panose="02020603050405020304" pitchFamily="18" charset="0"/>
              </a:rPr>
              <a:t> </a:t>
            </a:r>
            <a:r>
              <a:rPr lang="lt-LT" dirty="0">
                <a:solidFill>
                  <a:schemeClr val="bg1"/>
                </a:solidFill>
                <a:latin typeface="Times New Roman" panose="02020603050405020304" pitchFamily="18" charset="0"/>
                <a:cs typeface="Times New Roman" panose="02020603050405020304" pitchFamily="18" charset="0"/>
              </a:rPr>
              <a:t>klavišais </a:t>
            </a:r>
            <a:r>
              <a:rPr lang="lt-LT" b="1" i="1" dirty="0">
                <a:solidFill>
                  <a:schemeClr val="bg1"/>
                </a:solidFill>
                <a:latin typeface="Times New Roman" panose="02020603050405020304" pitchFamily="18" charset="0"/>
                <a:cs typeface="Times New Roman" panose="02020603050405020304" pitchFamily="18" charset="0"/>
              </a:rPr>
              <a:t>S </a:t>
            </a:r>
            <a:r>
              <a:rPr lang="lt-LT" dirty="0">
                <a:solidFill>
                  <a:schemeClr val="bg1"/>
                </a:solidFill>
                <a:latin typeface="Times New Roman" panose="02020603050405020304" pitchFamily="18" charset="0"/>
                <a:cs typeface="Times New Roman" panose="02020603050405020304" pitchFamily="18" charset="0"/>
              </a:rPr>
              <a:t>- nuotrauką išsaugosite kaip nauja failą, jei norite turėti ir nepakeistą originalą. Nuotraukas geriausia saugoti JPG formatu, pasirenkant išsaugojimo kokybę 80. Jei išsaugojamo failo dydis vis didesnis nei pageidaujamas, tada išsaugojimo kokybę galima mažinti iki 60-70.</a:t>
            </a:r>
            <a:r>
              <a:rPr lang="lt-LT" dirty="0">
                <a:solidFill>
                  <a:schemeClr val="bg1"/>
                </a:solidFill>
              </a:rPr>
              <a:t> </a:t>
            </a:r>
          </a:p>
        </p:txBody>
      </p:sp>
      <p:pic>
        <p:nvPicPr>
          <p:cNvPr id="4" name="Picture 2" descr="Vaizdo rezultatas pagal uÅ¾klausÄ âirfanviewâ"/>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2219" y="155574"/>
            <a:ext cx="660827" cy="660827"/>
          </a:xfrm>
          <a:prstGeom prst="rect">
            <a:avLst/>
          </a:prstGeom>
          <a:noFill/>
          <a:extLst>
            <a:ext uri="{909E8E84-426E-40DD-AFC4-6F175D3DCCD1}">
              <a14:hiddenFill xmlns:a14="http://schemas.microsoft.com/office/drawing/2010/main">
                <a:solidFill>
                  <a:srgbClr val="FFFFFF"/>
                </a:solidFill>
              </a14:hiddenFill>
            </a:ext>
          </a:extLst>
        </p:spPr>
      </p:pic>
      <p:sp>
        <p:nvSpPr>
          <p:cNvPr id="5" name="Rodyklė dešinėn 4"/>
          <p:cNvSpPr/>
          <p:nvPr/>
        </p:nvSpPr>
        <p:spPr>
          <a:xfrm>
            <a:off x="2832409" y="2486720"/>
            <a:ext cx="289931" cy="133815"/>
          </a:xfrm>
          <a:prstGeom prst="right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t-LT">
              <a:solidFill>
                <a:schemeClr val="tx1"/>
              </a:solidFill>
            </a:endParaRPr>
          </a:p>
        </p:txBody>
      </p:sp>
    </p:spTree>
    <p:extLst>
      <p:ext uri="{BB962C8B-B14F-4D97-AF65-F5344CB8AC3E}">
        <p14:creationId xmlns:p14="http://schemas.microsoft.com/office/powerpoint/2010/main" val="135188663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Pavadinimas 1"/>
          <p:cNvSpPr>
            <a:spLocks noGrp="1"/>
          </p:cNvSpPr>
          <p:nvPr>
            <p:ph type="title"/>
          </p:nvPr>
        </p:nvSpPr>
        <p:spPr>
          <a:xfrm>
            <a:off x="927410" y="365784"/>
            <a:ext cx="10515600" cy="434975"/>
          </a:xfrm>
        </p:spPr>
        <p:txBody>
          <a:bodyPr>
            <a:normAutofit fontScale="90000"/>
          </a:bodyPr>
          <a:lstStyle/>
          <a:p>
            <a:pPr algn="ctr"/>
            <a:r>
              <a:rPr lang="lt-LT" b="1" dirty="0">
                <a:solidFill>
                  <a:schemeClr val="bg1"/>
                </a:solidFill>
                <a:latin typeface="Times New Roman" panose="02020603050405020304" pitchFamily="18" charset="0"/>
                <a:cs typeface="Times New Roman" panose="02020603050405020304" pitchFamily="18" charset="0"/>
              </a:rPr>
              <a:t>Šviesumas ir kontrastas</a:t>
            </a:r>
          </a:p>
        </p:txBody>
      </p:sp>
      <p:sp>
        <p:nvSpPr>
          <p:cNvPr id="3" name="Turinio vietos rezervavimo ženklas 2"/>
          <p:cNvSpPr>
            <a:spLocks noGrp="1"/>
          </p:cNvSpPr>
          <p:nvPr>
            <p:ph idx="1"/>
          </p:nvPr>
        </p:nvSpPr>
        <p:spPr>
          <a:xfrm>
            <a:off x="98213" y="837078"/>
            <a:ext cx="11852487" cy="6020922"/>
          </a:xfrm>
        </p:spPr>
        <p:txBody>
          <a:bodyPr/>
          <a:lstStyle/>
          <a:p>
            <a:pPr marL="0" indent="0">
              <a:buNone/>
            </a:pPr>
            <a:r>
              <a:rPr lang="lt-LT" dirty="0">
                <a:solidFill>
                  <a:schemeClr val="bg1"/>
                </a:solidFill>
                <a:latin typeface="Times New Roman" panose="02020603050405020304" pitchFamily="18" charset="0"/>
                <a:cs typeface="Times New Roman" panose="02020603050405020304" pitchFamily="18" charset="0"/>
              </a:rPr>
              <a:t>Norėdami pašviesinti arba patamsinti nuotrauką, keisti kontrastą, pasirinkite </a:t>
            </a:r>
            <a:r>
              <a:rPr lang="lt-LT" b="1" dirty="0" err="1">
                <a:solidFill>
                  <a:schemeClr val="bg1"/>
                </a:solidFill>
                <a:latin typeface="Times New Roman" panose="02020603050405020304" pitchFamily="18" charset="0"/>
                <a:cs typeface="Times New Roman" panose="02020603050405020304" pitchFamily="18" charset="0"/>
              </a:rPr>
              <a:t>Image</a:t>
            </a:r>
            <a:r>
              <a:rPr lang="lt-LT" b="1" dirty="0">
                <a:solidFill>
                  <a:schemeClr val="bg1"/>
                </a:solidFill>
                <a:latin typeface="Times New Roman" panose="02020603050405020304" pitchFamily="18" charset="0"/>
                <a:cs typeface="Times New Roman" panose="02020603050405020304" pitchFamily="18" charset="0"/>
              </a:rPr>
              <a:t> </a:t>
            </a:r>
            <a:r>
              <a:rPr lang="lt-LT" dirty="0">
                <a:solidFill>
                  <a:schemeClr val="bg1"/>
                </a:solidFill>
                <a:latin typeface="Times New Roman" panose="02020603050405020304" pitchFamily="18" charset="0"/>
                <a:cs typeface="Times New Roman" panose="02020603050405020304" pitchFamily="18" charset="0"/>
              </a:rPr>
              <a:t>     </a:t>
            </a:r>
            <a:r>
              <a:rPr lang="lt-LT" b="1" dirty="0" err="1">
                <a:solidFill>
                  <a:schemeClr val="bg1"/>
                </a:solidFill>
                <a:latin typeface="Times New Roman" panose="02020603050405020304" pitchFamily="18" charset="0"/>
                <a:cs typeface="Times New Roman" panose="02020603050405020304" pitchFamily="18" charset="0"/>
              </a:rPr>
              <a:t>Color</a:t>
            </a:r>
            <a:r>
              <a:rPr lang="lt-LT" b="1" dirty="0">
                <a:solidFill>
                  <a:schemeClr val="bg1"/>
                </a:solidFill>
                <a:latin typeface="Times New Roman" panose="02020603050405020304" pitchFamily="18" charset="0"/>
                <a:cs typeface="Times New Roman" panose="02020603050405020304" pitchFamily="18" charset="0"/>
              </a:rPr>
              <a:t> </a:t>
            </a:r>
            <a:r>
              <a:rPr lang="lt-LT" b="1" dirty="0" err="1">
                <a:solidFill>
                  <a:schemeClr val="bg1"/>
                </a:solidFill>
                <a:latin typeface="Times New Roman" panose="02020603050405020304" pitchFamily="18" charset="0"/>
                <a:cs typeface="Times New Roman" panose="02020603050405020304" pitchFamily="18" charset="0"/>
              </a:rPr>
              <a:t>corrections</a:t>
            </a:r>
            <a:r>
              <a:rPr lang="lt-LT" b="1" dirty="0">
                <a:solidFill>
                  <a:schemeClr val="bg1"/>
                </a:solidFill>
                <a:latin typeface="Times New Roman" panose="02020603050405020304" pitchFamily="18" charset="0"/>
                <a:cs typeface="Times New Roman" panose="02020603050405020304" pitchFamily="18" charset="0"/>
              </a:rPr>
              <a:t>... </a:t>
            </a:r>
            <a:r>
              <a:rPr lang="lt-LT" dirty="0">
                <a:solidFill>
                  <a:schemeClr val="bg1"/>
                </a:solidFill>
                <a:latin typeface="Times New Roman" panose="02020603050405020304" pitchFamily="18" charset="0"/>
                <a:cs typeface="Times New Roman" panose="02020603050405020304" pitchFamily="18" charset="0"/>
              </a:rPr>
              <a:t>Atsivėrusiame lange pele tempdami slankiklius, matysite pakitimus. Jeigu vaizdas jus tenkina, tai paspaudę mygtuką </a:t>
            </a:r>
            <a:r>
              <a:rPr lang="lt-LT" b="1" dirty="0">
                <a:solidFill>
                  <a:schemeClr val="bg1"/>
                </a:solidFill>
                <a:latin typeface="Times New Roman" panose="02020603050405020304" pitchFamily="18" charset="0"/>
                <a:cs typeface="Times New Roman" panose="02020603050405020304" pitchFamily="18" charset="0"/>
              </a:rPr>
              <a:t>OK </a:t>
            </a:r>
            <a:r>
              <a:rPr lang="lt-LT" dirty="0">
                <a:solidFill>
                  <a:schemeClr val="bg1"/>
                </a:solidFill>
                <a:latin typeface="Times New Roman" panose="02020603050405020304" pitchFamily="18" charset="0"/>
                <a:cs typeface="Times New Roman" panose="02020603050405020304" pitchFamily="18" charset="0"/>
              </a:rPr>
              <a:t>išsaugosite pakitimus, o jeigu netenkina, tai galite sugrąžinti pradinį vaizdą paspausdami </a:t>
            </a:r>
            <a:r>
              <a:rPr lang="lt-LT" b="1" dirty="0" err="1">
                <a:solidFill>
                  <a:schemeClr val="bg1"/>
                </a:solidFill>
                <a:latin typeface="Times New Roman" panose="02020603050405020304" pitchFamily="18" charset="0"/>
                <a:cs typeface="Times New Roman" panose="02020603050405020304" pitchFamily="18" charset="0"/>
              </a:rPr>
              <a:t>Set</a:t>
            </a:r>
            <a:r>
              <a:rPr lang="lt-LT" b="1" dirty="0">
                <a:solidFill>
                  <a:schemeClr val="bg1"/>
                </a:solidFill>
                <a:latin typeface="Times New Roman" panose="02020603050405020304" pitchFamily="18" charset="0"/>
                <a:cs typeface="Times New Roman" panose="02020603050405020304" pitchFamily="18" charset="0"/>
              </a:rPr>
              <a:t> </a:t>
            </a:r>
            <a:r>
              <a:rPr lang="lt-LT" b="1" dirty="0" err="1">
                <a:solidFill>
                  <a:schemeClr val="bg1"/>
                </a:solidFill>
                <a:latin typeface="Times New Roman" panose="02020603050405020304" pitchFamily="18" charset="0"/>
                <a:cs typeface="Times New Roman" panose="02020603050405020304" pitchFamily="18" charset="0"/>
              </a:rPr>
              <a:t>default</a:t>
            </a:r>
            <a:r>
              <a:rPr lang="lt-LT" b="1" dirty="0">
                <a:solidFill>
                  <a:schemeClr val="bg1"/>
                </a:solidFill>
                <a:latin typeface="Times New Roman" panose="02020603050405020304" pitchFamily="18" charset="0"/>
                <a:cs typeface="Times New Roman" panose="02020603050405020304" pitchFamily="18" charset="0"/>
              </a:rPr>
              <a:t> </a:t>
            </a:r>
            <a:r>
              <a:rPr lang="lt-LT" b="1" dirty="0" err="1">
                <a:solidFill>
                  <a:schemeClr val="bg1"/>
                </a:solidFill>
                <a:latin typeface="Times New Roman" panose="02020603050405020304" pitchFamily="18" charset="0"/>
                <a:cs typeface="Times New Roman" panose="02020603050405020304" pitchFamily="18" charset="0"/>
              </a:rPr>
              <a:t>values</a:t>
            </a:r>
            <a:r>
              <a:rPr lang="lt-LT" b="1" dirty="0">
                <a:solidFill>
                  <a:schemeClr val="bg1"/>
                </a:solidFill>
              </a:rPr>
              <a:t>.</a:t>
            </a:r>
          </a:p>
        </p:txBody>
      </p:sp>
      <p:pic>
        <p:nvPicPr>
          <p:cNvPr id="4" name="Picture 2" descr="Vaizdo rezultatas pagal uÅ¾klausÄ âirfanviewâ"/>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8213" y="60113"/>
            <a:ext cx="739987" cy="739987"/>
          </a:xfrm>
          <a:prstGeom prst="rect">
            <a:avLst/>
          </a:prstGeom>
          <a:noFill/>
          <a:extLst>
            <a:ext uri="{909E8E84-426E-40DD-AFC4-6F175D3DCCD1}">
              <a14:hiddenFill xmlns:a14="http://schemas.microsoft.com/office/drawing/2010/main">
                <a:solidFill>
                  <a:srgbClr val="FFFFFF"/>
                </a:solidFill>
              </a14:hiddenFill>
            </a:ext>
          </a:extLst>
        </p:spPr>
      </p:pic>
      <p:pic>
        <p:nvPicPr>
          <p:cNvPr id="7" name="Paveikslėlis 6"/>
          <p:cNvPicPr>
            <a:picLocks noChangeAspect="1"/>
          </p:cNvPicPr>
          <p:nvPr/>
        </p:nvPicPr>
        <p:blipFill>
          <a:blip r:embed="rId3"/>
          <a:stretch>
            <a:fillRect/>
          </a:stretch>
        </p:blipFill>
        <p:spPr>
          <a:xfrm>
            <a:off x="5119609" y="2530165"/>
            <a:ext cx="5743575" cy="3657600"/>
          </a:xfrm>
          <a:prstGeom prst="rect">
            <a:avLst/>
          </a:prstGeom>
        </p:spPr>
      </p:pic>
      <p:sp>
        <p:nvSpPr>
          <p:cNvPr id="9" name="Rodyklė dešinėn 8"/>
          <p:cNvSpPr/>
          <p:nvPr/>
        </p:nvSpPr>
        <p:spPr>
          <a:xfrm>
            <a:off x="1155700" y="1447800"/>
            <a:ext cx="469900" cy="88900"/>
          </a:xfrm>
          <a:prstGeom prst="rightArrow">
            <a:avLst/>
          </a:prstGeom>
          <a:solidFill>
            <a:schemeClr val="bg1"/>
          </a:solidFill>
          <a:ln w="222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t-LT"/>
          </a:p>
        </p:txBody>
      </p:sp>
    </p:spTree>
    <p:extLst>
      <p:ext uri="{BB962C8B-B14F-4D97-AF65-F5344CB8AC3E}">
        <p14:creationId xmlns:p14="http://schemas.microsoft.com/office/powerpoint/2010/main" val="333264106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Pavadinimas 1"/>
          <p:cNvSpPr>
            <a:spLocks noGrp="1"/>
          </p:cNvSpPr>
          <p:nvPr>
            <p:ph type="title"/>
          </p:nvPr>
        </p:nvSpPr>
        <p:spPr>
          <a:xfrm>
            <a:off x="514814" y="151160"/>
            <a:ext cx="10515600" cy="1325563"/>
          </a:xfrm>
        </p:spPr>
        <p:txBody>
          <a:bodyPr>
            <a:normAutofit/>
          </a:bodyPr>
          <a:lstStyle/>
          <a:p>
            <a:pPr algn="ctr"/>
            <a:r>
              <a:rPr lang="lt-LT" b="1" dirty="0" err="1">
                <a:solidFill>
                  <a:srgbClr val="FF0000"/>
                </a:solidFill>
                <a:latin typeface="Times New Roman" panose="02020603050405020304" pitchFamily="18" charset="0"/>
                <a:cs typeface="Times New Roman" panose="02020603050405020304" pitchFamily="18" charset="0"/>
              </a:rPr>
              <a:t>IrfanView</a:t>
            </a:r>
            <a:r>
              <a:rPr lang="lt-LT" dirty="0">
                <a:solidFill>
                  <a:srgbClr val="FF0000"/>
                </a:solidFill>
                <a:latin typeface="Times New Roman" panose="02020603050405020304" pitchFamily="18" charset="0"/>
                <a:cs typeface="Times New Roman" panose="02020603050405020304" pitchFamily="18" charset="0"/>
              </a:rPr>
              <a:t> </a:t>
            </a:r>
          </a:p>
        </p:txBody>
      </p:sp>
      <p:sp>
        <p:nvSpPr>
          <p:cNvPr id="3" name="Turinio vietos rezervavimo ženklas 2"/>
          <p:cNvSpPr>
            <a:spLocks noGrp="1"/>
          </p:cNvSpPr>
          <p:nvPr>
            <p:ph idx="1"/>
          </p:nvPr>
        </p:nvSpPr>
        <p:spPr>
          <a:xfrm>
            <a:off x="693234" y="1624903"/>
            <a:ext cx="10515600" cy="4351338"/>
          </a:xfrm>
        </p:spPr>
        <p:txBody>
          <a:bodyPr/>
          <a:lstStyle/>
          <a:p>
            <a:pPr marL="0" indent="0">
              <a:buNone/>
            </a:pPr>
            <a:r>
              <a:rPr lang="lt-LT" sz="3600" b="1" dirty="0" err="1">
                <a:solidFill>
                  <a:schemeClr val="bg1"/>
                </a:solidFill>
                <a:latin typeface="Times New Roman" panose="02020603050405020304" pitchFamily="18" charset="0"/>
                <a:cs typeface="Times New Roman" panose="02020603050405020304" pitchFamily="18" charset="0"/>
              </a:rPr>
              <a:t>IrfanView</a:t>
            </a:r>
            <a:r>
              <a:rPr lang="lt-LT" sz="3600" dirty="0">
                <a:solidFill>
                  <a:schemeClr val="bg1"/>
                </a:solidFill>
                <a:latin typeface="Times New Roman" panose="02020603050405020304" pitchFamily="18" charset="0"/>
                <a:cs typeface="Times New Roman" panose="02020603050405020304" pitchFamily="18" charset="0"/>
              </a:rPr>
              <a:t> (</a:t>
            </a:r>
            <a:r>
              <a:rPr lang="lt-LT" sz="3600" dirty="0">
                <a:solidFill>
                  <a:schemeClr val="bg1"/>
                </a:solidFill>
                <a:latin typeface="Times New Roman" panose="02020603050405020304" pitchFamily="18" charset="0"/>
                <a:cs typeface="Times New Roman" panose="02020603050405020304" pitchFamily="18" charset="0"/>
                <a:hlinkClick r:id="rId2"/>
              </a:rPr>
              <a:t>www.irfanview.com</a:t>
            </a:r>
            <a:r>
              <a:rPr lang="lt-LT" sz="3600" dirty="0">
                <a:solidFill>
                  <a:schemeClr val="bg1"/>
                </a:solidFill>
                <a:latin typeface="Times New Roman" panose="02020603050405020304" pitchFamily="18" charset="0"/>
                <a:cs typeface="Times New Roman" panose="02020603050405020304" pitchFamily="18" charset="0"/>
              </a:rPr>
              <a:t>) - labai greita, maža, kompaktiška, pažangi, nemokama (nekomerciniams tikslams) vaizdų peržiūros ir korekcijos programėlė (MS Windows operacinei sistemai). Naudojama pradedančiųjų ir profesionalų.</a:t>
            </a:r>
            <a:r>
              <a:rPr lang="lt-LT" dirty="0"/>
              <a:t> </a:t>
            </a:r>
          </a:p>
        </p:txBody>
      </p:sp>
      <p:pic>
        <p:nvPicPr>
          <p:cNvPr id="4" name="Picture 2" descr="Vaizdo rezultatas pagal uÅ¾klausÄ âirfanviewâ"/>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69126" y="122565"/>
            <a:ext cx="691376" cy="6913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4758045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Pavadinimas 1"/>
          <p:cNvSpPr>
            <a:spLocks noGrp="1"/>
          </p:cNvSpPr>
          <p:nvPr>
            <p:ph type="title"/>
          </p:nvPr>
        </p:nvSpPr>
        <p:spPr/>
        <p:txBody>
          <a:bodyPr>
            <a:normAutofit/>
          </a:bodyPr>
          <a:lstStyle/>
          <a:p>
            <a:pPr algn="ctr"/>
            <a:r>
              <a:rPr lang="lt-LT" sz="4000" b="1" dirty="0">
                <a:solidFill>
                  <a:schemeClr val="bg1"/>
                </a:solidFill>
                <a:latin typeface="Times New Roman" panose="02020603050405020304" pitchFamily="18" charset="0"/>
                <a:cs typeface="Times New Roman" panose="02020603050405020304" pitchFamily="18" charset="0"/>
              </a:rPr>
              <a:t>Tekstas ant nuotraukos </a:t>
            </a:r>
          </a:p>
        </p:txBody>
      </p:sp>
      <p:sp>
        <p:nvSpPr>
          <p:cNvPr id="3" name="Turinio vietos rezervavimo ženklas 2"/>
          <p:cNvSpPr>
            <a:spLocks noGrp="1"/>
          </p:cNvSpPr>
          <p:nvPr>
            <p:ph idx="1"/>
          </p:nvPr>
        </p:nvSpPr>
        <p:spPr>
          <a:xfrm>
            <a:off x="838200" y="1476375"/>
            <a:ext cx="10515600" cy="4700588"/>
          </a:xfrm>
        </p:spPr>
        <p:txBody>
          <a:bodyPr/>
          <a:lstStyle/>
          <a:p>
            <a:pPr marL="0" indent="0">
              <a:buNone/>
            </a:pPr>
            <a:r>
              <a:rPr lang="lt-LT" dirty="0">
                <a:solidFill>
                  <a:schemeClr val="bg1"/>
                </a:solidFill>
              </a:rPr>
              <a:t>Pažymėkite nuotraukos dalį, kurioje turės būti tekstas ir pasirinkite komandą </a:t>
            </a:r>
            <a:r>
              <a:rPr lang="lt-LT" b="1" dirty="0" err="1">
                <a:solidFill>
                  <a:schemeClr val="bg1"/>
                </a:solidFill>
              </a:rPr>
              <a:t>Edit</a:t>
            </a:r>
            <a:r>
              <a:rPr lang="lt-LT" b="1" dirty="0">
                <a:solidFill>
                  <a:schemeClr val="bg1"/>
                </a:solidFill>
              </a:rPr>
              <a:t> / </a:t>
            </a:r>
            <a:r>
              <a:rPr lang="lt-LT" b="1" dirty="0" err="1">
                <a:solidFill>
                  <a:schemeClr val="bg1"/>
                </a:solidFill>
              </a:rPr>
              <a:t>Insert</a:t>
            </a:r>
            <a:r>
              <a:rPr lang="lt-LT" b="1" dirty="0">
                <a:solidFill>
                  <a:schemeClr val="bg1"/>
                </a:solidFill>
              </a:rPr>
              <a:t> </a:t>
            </a:r>
            <a:r>
              <a:rPr lang="lt-LT" b="1" dirty="0" err="1">
                <a:solidFill>
                  <a:schemeClr val="bg1"/>
                </a:solidFill>
              </a:rPr>
              <a:t>text</a:t>
            </a:r>
            <a:r>
              <a:rPr lang="lt-LT" b="1" dirty="0">
                <a:solidFill>
                  <a:schemeClr val="bg1"/>
                </a:solidFill>
              </a:rPr>
              <a:t>...</a:t>
            </a:r>
          </a:p>
        </p:txBody>
      </p:sp>
      <p:pic>
        <p:nvPicPr>
          <p:cNvPr id="4" name="Paveikslėlis 3"/>
          <p:cNvPicPr>
            <a:picLocks noChangeAspect="1"/>
          </p:cNvPicPr>
          <p:nvPr/>
        </p:nvPicPr>
        <p:blipFill>
          <a:blip r:embed="rId2"/>
          <a:stretch>
            <a:fillRect/>
          </a:stretch>
        </p:blipFill>
        <p:spPr>
          <a:xfrm>
            <a:off x="6096000" y="2291408"/>
            <a:ext cx="4838700" cy="4272944"/>
          </a:xfrm>
          <a:prstGeom prst="rect">
            <a:avLst/>
          </a:prstGeom>
        </p:spPr>
      </p:pic>
      <p:pic>
        <p:nvPicPr>
          <p:cNvPr id="5" name="Paveikslėlis 4"/>
          <p:cNvPicPr>
            <a:picLocks noChangeAspect="1"/>
          </p:cNvPicPr>
          <p:nvPr/>
        </p:nvPicPr>
        <p:blipFill>
          <a:blip r:embed="rId3"/>
          <a:stretch>
            <a:fillRect/>
          </a:stretch>
        </p:blipFill>
        <p:spPr>
          <a:xfrm>
            <a:off x="1962150" y="2943226"/>
            <a:ext cx="3552825" cy="2368550"/>
          </a:xfrm>
          <a:prstGeom prst="rect">
            <a:avLst/>
          </a:prstGeom>
        </p:spPr>
      </p:pic>
      <p:pic>
        <p:nvPicPr>
          <p:cNvPr id="6" name="Picture 2" descr="Vaizdo rezultatas pagal uÅ¾klausÄ âirfanviewâ"/>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56478" y="104774"/>
            <a:ext cx="984212" cy="9842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1187402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Pavadinimas 1"/>
          <p:cNvSpPr>
            <a:spLocks noGrp="1"/>
          </p:cNvSpPr>
          <p:nvPr>
            <p:ph type="title"/>
          </p:nvPr>
        </p:nvSpPr>
        <p:spPr/>
        <p:txBody>
          <a:bodyPr>
            <a:normAutofit/>
          </a:bodyPr>
          <a:lstStyle/>
          <a:p>
            <a:pPr algn="ctr"/>
            <a:r>
              <a:rPr lang="lt-LT" sz="4000" b="1" dirty="0">
                <a:solidFill>
                  <a:schemeClr val="bg1"/>
                </a:solidFill>
                <a:latin typeface="Times New Roman" panose="02020603050405020304" pitchFamily="18" charset="0"/>
                <a:cs typeface="Times New Roman" panose="02020603050405020304" pitchFamily="18" charset="0"/>
              </a:rPr>
              <a:t>Paveikslėlio įrašymas</a:t>
            </a:r>
          </a:p>
        </p:txBody>
      </p:sp>
      <p:sp>
        <p:nvSpPr>
          <p:cNvPr id="3" name="Turinio vietos rezervavimo ženklas 2"/>
          <p:cNvSpPr>
            <a:spLocks noGrp="1"/>
          </p:cNvSpPr>
          <p:nvPr>
            <p:ph idx="1"/>
          </p:nvPr>
        </p:nvSpPr>
        <p:spPr/>
        <p:txBody>
          <a:bodyPr>
            <a:normAutofit/>
          </a:bodyPr>
          <a:lstStyle/>
          <a:p>
            <a:pPr marL="0" indent="0">
              <a:buNone/>
            </a:pPr>
            <a:r>
              <a:rPr lang="lt-LT" dirty="0">
                <a:solidFill>
                  <a:schemeClr val="bg1"/>
                </a:solidFill>
              </a:rPr>
              <a:t>Po nuotraukos/paveikslėlio koregavimo, reikia išsaugoti atliktus pakeitimus. Išsaugojimo funkcija naudojama ir tada, kai norima pakeisti failo formatą, pvz., iš </a:t>
            </a:r>
            <a:r>
              <a:rPr lang="lt-LT" b="1" dirty="0">
                <a:solidFill>
                  <a:schemeClr val="bg1"/>
                </a:solidFill>
              </a:rPr>
              <a:t>PNG</a:t>
            </a:r>
            <a:r>
              <a:rPr lang="lt-LT" dirty="0">
                <a:solidFill>
                  <a:schemeClr val="bg1"/>
                </a:solidFill>
              </a:rPr>
              <a:t> į </a:t>
            </a:r>
            <a:r>
              <a:rPr lang="lt-LT" b="1" dirty="0">
                <a:solidFill>
                  <a:schemeClr val="bg1"/>
                </a:solidFill>
              </a:rPr>
              <a:t>JPG</a:t>
            </a:r>
            <a:r>
              <a:rPr lang="lt-LT" dirty="0">
                <a:solidFill>
                  <a:schemeClr val="bg1"/>
                </a:solidFill>
              </a:rPr>
              <a:t>. Pasirinkus meniu komandą </a:t>
            </a:r>
            <a:r>
              <a:rPr lang="lt-LT" b="1" dirty="0">
                <a:solidFill>
                  <a:schemeClr val="bg1"/>
                </a:solidFill>
              </a:rPr>
              <a:t>File    Save</a:t>
            </a:r>
            <a:r>
              <a:rPr lang="lt-LT" dirty="0">
                <a:solidFill>
                  <a:schemeClr val="bg1"/>
                </a:solidFill>
              </a:rPr>
              <a:t>, įrašomi atlikti pakeitimai, o pasirinkus </a:t>
            </a:r>
            <a:r>
              <a:rPr lang="lt-LT" b="1" dirty="0">
                <a:solidFill>
                  <a:schemeClr val="bg1"/>
                </a:solidFill>
              </a:rPr>
              <a:t>File    Save </a:t>
            </a:r>
            <a:r>
              <a:rPr lang="lt-LT" b="1" dirty="0" err="1">
                <a:solidFill>
                  <a:schemeClr val="bg1"/>
                </a:solidFill>
              </a:rPr>
              <a:t>as</a:t>
            </a:r>
            <a:r>
              <a:rPr lang="lt-LT" b="1" dirty="0">
                <a:solidFill>
                  <a:schemeClr val="bg1"/>
                </a:solidFill>
              </a:rPr>
              <a:t>...</a:t>
            </a:r>
            <a:r>
              <a:rPr lang="lt-LT" dirty="0">
                <a:solidFill>
                  <a:schemeClr val="bg1"/>
                </a:solidFill>
              </a:rPr>
              <a:t>, sukuriamas naujas paveikslėlis (originalas išlieka nepakitęs). Nuotraukas geriausia saugoti JPG formatu, pasirenkant vaizdo kokybės reikšmę (angl. – Save </a:t>
            </a:r>
            <a:r>
              <a:rPr lang="lt-LT" dirty="0" err="1">
                <a:solidFill>
                  <a:schemeClr val="bg1"/>
                </a:solidFill>
              </a:rPr>
              <a:t>quality</a:t>
            </a:r>
            <a:r>
              <a:rPr lang="lt-LT" dirty="0">
                <a:solidFill>
                  <a:schemeClr val="bg1"/>
                </a:solidFill>
              </a:rPr>
              <a:t>) 80. Šią reikšmę pasirinkti didesnę kaip 90 proc. netikslinga, nes žmogaus akis skirtumo nepastebi, o failo dydis labai išauga. Nuotraukos dydis ir matavimo vienetai Pasirenkami standartiniai dydžiai Išlaikyti nuotraukos proporcijas.</a:t>
            </a:r>
          </a:p>
        </p:txBody>
      </p:sp>
      <p:sp>
        <p:nvSpPr>
          <p:cNvPr id="4" name="Rodyklė dešinėn 3"/>
          <p:cNvSpPr/>
          <p:nvPr/>
        </p:nvSpPr>
        <p:spPr>
          <a:xfrm>
            <a:off x="6967189" y="3165087"/>
            <a:ext cx="289931" cy="133815"/>
          </a:xfrm>
          <a:prstGeom prst="right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t-LT">
              <a:solidFill>
                <a:schemeClr val="tx1"/>
              </a:solidFill>
            </a:endParaRPr>
          </a:p>
        </p:txBody>
      </p:sp>
      <p:sp>
        <p:nvSpPr>
          <p:cNvPr id="5" name="Rodyklė dešinėn 4"/>
          <p:cNvSpPr/>
          <p:nvPr/>
        </p:nvSpPr>
        <p:spPr>
          <a:xfrm>
            <a:off x="10053289" y="2786409"/>
            <a:ext cx="289931" cy="133815"/>
          </a:xfrm>
          <a:prstGeom prst="right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t-LT">
              <a:solidFill>
                <a:schemeClr val="tx1"/>
              </a:solidFill>
            </a:endParaRPr>
          </a:p>
        </p:txBody>
      </p:sp>
      <p:pic>
        <p:nvPicPr>
          <p:cNvPr id="6" name="Picture 2" descr="Vaizdo rezultatas pagal uÅ¾klausÄ âirfanviewâ"/>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46094" y="131607"/>
            <a:ext cx="984212" cy="9842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1164724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Pavadinimas 1"/>
          <p:cNvSpPr>
            <a:spLocks noGrp="1"/>
          </p:cNvSpPr>
          <p:nvPr>
            <p:ph type="title"/>
          </p:nvPr>
        </p:nvSpPr>
        <p:spPr>
          <a:xfrm>
            <a:off x="838200" y="136479"/>
            <a:ext cx="10515600" cy="1323832"/>
          </a:xfrm>
        </p:spPr>
        <p:txBody>
          <a:bodyPr>
            <a:normAutofit/>
          </a:bodyPr>
          <a:lstStyle/>
          <a:p>
            <a:pPr algn="ctr"/>
            <a:r>
              <a:rPr lang="lt-LT" sz="4800" b="1" dirty="0">
                <a:solidFill>
                  <a:schemeClr val="bg1"/>
                </a:solidFill>
                <a:latin typeface="Times New Roman" panose="02020603050405020304" pitchFamily="18" charset="0"/>
                <a:cs typeface="Times New Roman" panose="02020603050405020304" pitchFamily="18" charset="0"/>
              </a:rPr>
              <a:t>Programos paleidimas</a:t>
            </a:r>
          </a:p>
        </p:txBody>
      </p:sp>
      <p:sp>
        <p:nvSpPr>
          <p:cNvPr id="3" name="Turinio vietos rezervavimo ženklas 2"/>
          <p:cNvSpPr>
            <a:spLocks noGrp="1"/>
          </p:cNvSpPr>
          <p:nvPr>
            <p:ph idx="1"/>
          </p:nvPr>
        </p:nvSpPr>
        <p:spPr>
          <a:xfrm>
            <a:off x="95534" y="1323833"/>
            <a:ext cx="11900848" cy="4825835"/>
          </a:xfrm>
        </p:spPr>
        <p:txBody>
          <a:bodyPr>
            <a:normAutofit/>
          </a:bodyPr>
          <a:lstStyle/>
          <a:p>
            <a:pPr marL="0" indent="0">
              <a:buNone/>
            </a:pPr>
            <a:r>
              <a:rPr lang="lt-LT" sz="4000" dirty="0">
                <a:solidFill>
                  <a:schemeClr val="bg1"/>
                </a:solidFill>
                <a:latin typeface="Times New Roman" panose="02020603050405020304" pitchFamily="18" charset="0"/>
                <a:cs typeface="Times New Roman" panose="02020603050405020304" pitchFamily="18" charset="0"/>
              </a:rPr>
              <a:t>Darbalaukyje susiraskite ir du kartus pele spragtelėkite piktogramą</a:t>
            </a:r>
          </a:p>
        </p:txBody>
      </p:sp>
      <p:pic>
        <p:nvPicPr>
          <p:cNvPr id="6" name="Picture 2" descr="Vaizdo rezultatas pagal uÅ¾klausÄ âirfanviewâ"/>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69126" y="122565"/>
            <a:ext cx="691376" cy="691376"/>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Vaizdo rezultatas pagal uÅ¾klausÄ âirfanview logoâ"/>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29327" y="2834640"/>
            <a:ext cx="1521781" cy="150380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8851854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Pavadinimas 1"/>
          <p:cNvSpPr>
            <a:spLocks noGrp="1"/>
          </p:cNvSpPr>
          <p:nvPr>
            <p:ph type="title"/>
          </p:nvPr>
        </p:nvSpPr>
        <p:spPr>
          <a:xfrm>
            <a:off x="838200" y="365126"/>
            <a:ext cx="10515600" cy="688273"/>
          </a:xfrm>
        </p:spPr>
        <p:txBody>
          <a:bodyPr>
            <a:normAutofit fontScale="90000"/>
          </a:bodyPr>
          <a:lstStyle/>
          <a:p>
            <a:pPr algn="ctr"/>
            <a:r>
              <a:rPr lang="lt-LT" b="1" dirty="0">
                <a:solidFill>
                  <a:schemeClr val="bg1"/>
                </a:solidFill>
                <a:latin typeface="Times New Roman" panose="02020603050405020304" pitchFamily="18" charset="0"/>
                <a:cs typeface="Times New Roman" panose="02020603050405020304" pitchFamily="18" charset="0"/>
              </a:rPr>
              <a:t>Nuotraukos pasirinkimas</a:t>
            </a:r>
          </a:p>
        </p:txBody>
      </p:sp>
      <p:sp>
        <p:nvSpPr>
          <p:cNvPr id="3" name="Turinio vietos rezervavimo ženklas 2"/>
          <p:cNvSpPr>
            <a:spLocks noGrp="1"/>
          </p:cNvSpPr>
          <p:nvPr>
            <p:ph idx="1"/>
          </p:nvPr>
        </p:nvSpPr>
        <p:spPr>
          <a:xfrm>
            <a:off x="838200" y="1214652"/>
            <a:ext cx="10515600" cy="4962311"/>
          </a:xfrm>
        </p:spPr>
        <p:txBody>
          <a:bodyPr/>
          <a:lstStyle/>
          <a:p>
            <a:r>
              <a:rPr lang="lt-LT" dirty="0">
                <a:solidFill>
                  <a:schemeClr val="bg1"/>
                </a:solidFill>
              </a:rPr>
              <a:t>Norėdami surasti ir atidaryti nuotrauką viršuje, meniu juostoje,</a:t>
            </a:r>
          </a:p>
          <a:p>
            <a:pPr marL="0" indent="0">
              <a:buNone/>
            </a:pPr>
            <a:r>
              <a:rPr lang="lt-LT" dirty="0">
                <a:solidFill>
                  <a:schemeClr val="bg1"/>
                </a:solidFill>
              </a:rPr>
              <a:t>spragtelėkite paveiksliuką                (tai padaryti galima paspaudus O raidės klavišą)</a:t>
            </a:r>
          </a:p>
          <a:p>
            <a:endParaRPr lang="lt-LT" dirty="0"/>
          </a:p>
        </p:txBody>
      </p:sp>
      <p:pic>
        <p:nvPicPr>
          <p:cNvPr id="4" name="Paveikslėlis 3"/>
          <p:cNvPicPr>
            <a:picLocks noChangeAspect="1"/>
          </p:cNvPicPr>
          <p:nvPr/>
        </p:nvPicPr>
        <p:blipFill rotWithShape="1">
          <a:blip r:embed="rId2"/>
          <a:srcRect r="17826" b="20232"/>
          <a:stretch/>
        </p:blipFill>
        <p:spPr>
          <a:xfrm>
            <a:off x="4840247" y="1838955"/>
            <a:ext cx="596466" cy="472343"/>
          </a:xfrm>
          <a:prstGeom prst="rect">
            <a:avLst/>
          </a:prstGeom>
        </p:spPr>
      </p:pic>
      <p:pic>
        <p:nvPicPr>
          <p:cNvPr id="6" name="Paveikslėlis 5"/>
          <p:cNvPicPr/>
          <p:nvPr/>
        </p:nvPicPr>
        <p:blipFill rotWithShape="1">
          <a:blip r:embed="rId3"/>
          <a:srcRect r="47396" b="87621"/>
          <a:stretch/>
        </p:blipFill>
        <p:spPr bwMode="auto">
          <a:xfrm>
            <a:off x="5864697" y="2267449"/>
            <a:ext cx="5026215" cy="1146646"/>
          </a:xfrm>
          <a:prstGeom prst="rect">
            <a:avLst/>
          </a:prstGeom>
          <a:ln>
            <a:noFill/>
          </a:ln>
          <a:extLst>
            <a:ext uri="{53640926-AAD7-44D8-BBD7-CCE9431645EC}">
              <a14:shadowObscured xmlns:a14="http://schemas.microsoft.com/office/drawing/2010/main"/>
            </a:ext>
          </a:extLst>
        </p:spPr>
      </p:pic>
      <p:pic>
        <p:nvPicPr>
          <p:cNvPr id="7" name="Paveikslėlis 6"/>
          <p:cNvPicPr/>
          <p:nvPr/>
        </p:nvPicPr>
        <p:blipFill rotWithShape="1">
          <a:blip r:embed="rId3"/>
          <a:srcRect l="56962" t="54611"/>
          <a:stretch/>
        </p:blipFill>
        <p:spPr bwMode="auto">
          <a:xfrm>
            <a:off x="7060814" y="3414095"/>
            <a:ext cx="2633980" cy="1781175"/>
          </a:xfrm>
          <a:prstGeom prst="rect">
            <a:avLst/>
          </a:prstGeom>
          <a:ln>
            <a:noFill/>
          </a:ln>
          <a:extLst>
            <a:ext uri="{53640926-AAD7-44D8-BBD7-CCE9431645EC}">
              <a14:shadowObscured xmlns:a14="http://schemas.microsoft.com/office/drawing/2010/main"/>
            </a:ext>
          </a:extLst>
        </p:spPr>
      </p:pic>
      <p:cxnSp>
        <p:nvCxnSpPr>
          <p:cNvPr id="9" name="Tiesioji rodyklės jungtis 8"/>
          <p:cNvCxnSpPr/>
          <p:nvPr/>
        </p:nvCxnSpPr>
        <p:spPr>
          <a:xfrm>
            <a:off x="5008728" y="2365151"/>
            <a:ext cx="855969" cy="787482"/>
          </a:xfrm>
          <a:prstGeom prst="straightConnector1">
            <a:avLst/>
          </a:prstGeom>
          <a:ln w="28575">
            <a:solidFill>
              <a:schemeClr val="bg1"/>
            </a:solidFill>
            <a:tailEnd type="triangle"/>
          </a:ln>
        </p:spPr>
        <p:style>
          <a:lnRef idx="1">
            <a:schemeClr val="accent1"/>
          </a:lnRef>
          <a:fillRef idx="0">
            <a:schemeClr val="accent1"/>
          </a:fillRef>
          <a:effectRef idx="0">
            <a:schemeClr val="accent1"/>
          </a:effectRef>
          <a:fontRef idx="minor">
            <a:schemeClr val="tx1"/>
          </a:fontRef>
        </p:style>
      </p:cxnSp>
      <p:pic>
        <p:nvPicPr>
          <p:cNvPr id="10" name="Picture 2" descr="Vaizdo rezultatas pagal uÅ¾klausÄ âirfanviewâ"/>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46824" y="96962"/>
            <a:ext cx="691376" cy="6913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5700752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Pavadinimas 1"/>
          <p:cNvSpPr>
            <a:spLocks noGrp="1"/>
          </p:cNvSpPr>
          <p:nvPr>
            <p:ph type="title"/>
          </p:nvPr>
        </p:nvSpPr>
        <p:spPr>
          <a:xfrm>
            <a:off x="838200" y="365125"/>
            <a:ext cx="10515600" cy="1062231"/>
          </a:xfrm>
        </p:spPr>
        <p:txBody>
          <a:bodyPr>
            <a:normAutofit fontScale="90000"/>
          </a:bodyPr>
          <a:lstStyle/>
          <a:p>
            <a:pPr algn="ctr"/>
            <a:r>
              <a:rPr lang="lt-LT" b="1" dirty="0">
                <a:solidFill>
                  <a:schemeClr val="bg1"/>
                </a:solidFill>
                <a:latin typeface="Times New Roman" panose="02020603050405020304" pitchFamily="18" charset="0"/>
                <a:cs typeface="Times New Roman" panose="02020603050405020304" pitchFamily="18" charset="0"/>
              </a:rPr>
              <a:t>Keli naudingi patarimai kaip naudotis </a:t>
            </a:r>
            <a:r>
              <a:rPr lang="lt-LT" b="1" dirty="0" err="1">
                <a:solidFill>
                  <a:schemeClr val="bg1"/>
                </a:solidFill>
                <a:latin typeface="Times New Roman" panose="02020603050405020304" pitchFamily="18" charset="0"/>
                <a:cs typeface="Times New Roman" panose="02020603050405020304" pitchFamily="18" charset="0"/>
              </a:rPr>
              <a:t>IrfanView</a:t>
            </a:r>
            <a:br>
              <a:rPr lang="lt-LT" b="1" dirty="0">
                <a:solidFill>
                  <a:schemeClr val="bg1"/>
                </a:solidFill>
                <a:latin typeface="Times New Roman" panose="02020603050405020304" pitchFamily="18" charset="0"/>
                <a:cs typeface="Times New Roman" panose="02020603050405020304" pitchFamily="18" charset="0"/>
              </a:rPr>
            </a:br>
            <a:endParaRPr lang="lt-LT" b="1" dirty="0">
              <a:solidFill>
                <a:schemeClr val="bg1"/>
              </a:solidFill>
              <a:latin typeface="Times New Roman" panose="02020603050405020304" pitchFamily="18" charset="0"/>
              <a:cs typeface="Times New Roman" panose="02020603050405020304" pitchFamily="18" charset="0"/>
            </a:endParaRPr>
          </a:p>
        </p:txBody>
      </p:sp>
      <p:sp>
        <p:nvSpPr>
          <p:cNvPr id="3" name="Turinio vietos rezervavimo ženklas 2"/>
          <p:cNvSpPr>
            <a:spLocks noGrp="1"/>
          </p:cNvSpPr>
          <p:nvPr>
            <p:ph idx="1"/>
          </p:nvPr>
        </p:nvSpPr>
        <p:spPr>
          <a:xfrm>
            <a:off x="126609" y="1349337"/>
            <a:ext cx="11957539" cy="4827626"/>
          </a:xfrm>
        </p:spPr>
        <p:txBody>
          <a:bodyPr>
            <a:normAutofit/>
          </a:bodyPr>
          <a:lstStyle/>
          <a:p>
            <a:pPr marL="0" indent="0">
              <a:buNone/>
            </a:pPr>
            <a:r>
              <a:rPr lang="lt-LT" b="1" dirty="0">
                <a:solidFill>
                  <a:schemeClr val="bg1"/>
                </a:solidFill>
              </a:rPr>
              <a:t>Matymas ir navigacija</a:t>
            </a:r>
          </a:p>
          <a:p>
            <a:pPr marL="0" indent="0">
              <a:buNone/>
            </a:pPr>
            <a:r>
              <a:rPr lang="lt-LT" dirty="0">
                <a:solidFill>
                  <a:schemeClr val="bg1"/>
                </a:solidFill>
                <a:latin typeface="Times New Roman" panose="02020603050405020304" pitchFamily="18" charset="0"/>
                <a:cs typeface="Times New Roman" panose="02020603050405020304" pitchFamily="18" charset="0"/>
              </a:rPr>
              <a:t>Atsidarius nuotrauką ji rodoma tikro dydžio t. y. tarkime, jei Jūsų darbalaukio raiška 1024x768 taškų, o nuotrauka 2240x1488 taškų, tai Jūs apytiksliai matysite tik kairįjį viršutinį ketvirtį. Kad pamatyti visą nuotrauką, spauskite klavišą </a:t>
            </a:r>
            <a:r>
              <a:rPr lang="lt-LT" b="1" dirty="0" err="1">
                <a:solidFill>
                  <a:schemeClr val="bg1"/>
                </a:solidFill>
                <a:latin typeface="Times New Roman" panose="02020603050405020304" pitchFamily="18" charset="0"/>
                <a:cs typeface="Times New Roman" panose="02020603050405020304" pitchFamily="18" charset="0"/>
              </a:rPr>
              <a:t>Enter</a:t>
            </a:r>
            <a:r>
              <a:rPr lang="lt-LT" dirty="0">
                <a:solidFill>
                  <a:schemeClr val="bg1"/>
                </a:solidFill>
                <a:latin typeface="Times New Roman" panose="02020603050405020304" pitchFamily="18" charset="0"/>
                <a:cs typeface="Times New Roman" panose="02020603050405020304" pitchFamily="18" charset="0"/>
              </a:rPr>
              <a:t>. Toliau su pelės ratuku arba su  klavišais,             taip pat meniu juostoje esančiomis komandomis           galima keisti nuotraukas. Norint grįžti į pradinį matymą, vėl spaudžiame </a:t>
            </a:r>
            <a:r>
              <a:rPr lang="lt-LT" b="1" dirty="0" err="1">
                <a:solidFill>
                  <a:schemeClr val="bg1"/>
                </a:solidFill>
                <a:latin typeface="Times New Roman" panose="02020603050405020304" pitchFamily="18" charset="0"/>
                <a:cs typeface="Times New Roman" panose="02020603050405020304" pitchFamily="18" charset="0"/>
              </a:rPr>
              <a:t>Enter</a:t>
            </a:r>
            <a:r>
              <a:rPr lang="lt-LT" dirty="0">
                <a:solidFill>
                  <a:schemeClr val="bg1"/>
                </a:solidFill>
                <a:latin typeface="Times New Roman" panose="02020603050405020304" pitchFamily="18" charset="0"/>
                <a:cs typeface="Times New Roman" panose="02020603050405020304" pitchFamily="18" charset="0"/>
              </a:rPr>
              <a:t> arba klavišą </a:t>
            </a:r>
            <a:r>
              <a:rPr lang="lt-LT" b="1" dirty="0" err="1">
                <a:solidFill>
                  <a:schemeClr val="bg1"/>
                </a:solidFill>
                <a:latin typeface="Times New Roman" panose="02020603050405020304" pitchFamily="18" charset="0"/>
                <a:cs typeface="Times New Roman" panose="02020603050405020304" pitchFamily="18" charset="0"/>
              </a:rPr>
              <a:t>Esc</a:t>
            </a:r>
            <a:r>
              <a:rPr lang="lt-LT" dirty="0">
                <a:solidFill>
                  <a:schemeClr val="bg1"/>
                </a:solidFill>
                <a:latin typeface="Times New Roman" panose="02020603050405020304" pitchFamily="18" charset="0"/>
                <a:cs typeface="Times New Roman" panose="02020603050405020304" pitchFamily="18" charset="0"/>
              </a:rPr>
              <a:t>. Langas uždaromas dar vienu </a:t>
            </a:r>
            <a:r>
              <a:rPr lang="lt-LT" b="1" dirty="0" err="1">
                <a:solidFill>
                  <a:schemeClr val="bg1"/>
                </a:solidFill>
                <a:latin typeface="Times New Roman" panose="02020603050405020304" pitchFamily="18" charset="0"/>
                <a:cs typeface="Times New Roman" panose="02020603050405020304" pitchFamily="18" charset="0"/>
              </a:rPr>
              <a:t>Esc</a:t>
            </a:r>
            <a:r>
              <a:rPr lang="lt-LT" dirty="0">
                <a:solidFill>
                  <a:schemeClr val="bg1"/>
                </a:solidFill>
                <a:latin typeface="Times New Roman" panose="02020603050405020304" pitchFamily="18" charset="0"/>
                <a:cs typeface="Times New Roman" panose="02020603050405020304" pitchFamily="18" charset="0"/>
              </a:rPr>
              <a:t> paspaudimu. Vaizdą galima didinti ir mažinti  klavišais </a:t>
            </a:r>
            <a:r>
              <a:rPr lang="lt-LT" b="1" dirty="0">
                <a:solidFill>
                  <a:schemeClr val="bg1"/>
                </a:solidFill>
                <a:latin typeface="Times New Roman" panose="02020603050405020304" pitchFamily="18" charset="0"/>
                <a:cs typeface="Times New Roman" panose="02020603050405020304" pitchFamily="18" charset="0"/>
              </a:rPr>
              <a:t>+</a:t>
            </a:r>
            <a:r>
              <a:rPr lang="lt-LT" dirty="0">
                <a:solidFill>
                  <a:schemeClr val="bg1"/>
                </a:solidFill>
                <a:latin typeface="Times New Roman" panose="02020603050405020304" pitchFamily="18" charset="0"/>
                <a:cs typeface="Times New Roman" panose="02020603050405020304" pitchFamily="18" charset="0"/>
              </a:rPr>
              <a:t> / </a:t>
            </a:r>
            <a:r>
              <a:rPr lang="lt-LT" b="1" dirty="0">
                <a:solidFill>
                  <a:schemeClr val="bg1"/>
                </a:solidFill>
                <a:latin typeface="Times New Roman" panose="02020603050405020304" pitchFamily="18" charset="0"/>
                <a:cs typeface="Times New Roman" panose="02020603050405020304" pitchFamily="18" charset="0"/>
              </a:rPr>
              <a:t>–</a:t>
            </a:r>
            <a:endParaRPr lang="lt-LT" dirty="0">
              <a:solidFill>
                <a:schemeClr val="bg1"/>
              </a:solidFill>
              <a:latin typeface="Times New Roman" panose="02020603050405020304" pitchFamily="18" charset="0"/>
              <a:cs typeface="Times New Roman" panose="02020603050405020304" pitchFamily="18" charset="0"/>
            </a:endParaRPr>
          </a:p>
        </p:txBody>
      </p:sp>
      <p:pic>
        <p:nvPicPr>
          <p:cNvPr id="4" name="Picture 2" descr="Vaizdo rezultatas pagal uÅ¾klausÄ âirfanviewâ"/>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19074" y="92093"/>
            <a:ext cx="765137" cy="765137"/>
          </a:xfrm>
          <a:prstGeom prst="rect">
            <a:avLst/>
          </a:prstGeom>
          <a:noFill/>
          <a:extLst>
            <a:ext uri="{909E8E84-426E-40DD-AFC4-6F175D3DCCD1}">
              <a14:hiddenFill xmlns:a14="http://schemas.microsoft.com/office/drawing/2010/main">
                <a:solidFill>
                  <a:srgbClr val="FFFFFF"/>
                </a:solidFill>
              </a14:hiddenFill>
            </a:ext>
          </a:extLst>
        </p:spPr>
      </p:pic>
      <p:cxnSp>
        <p:nvCxnSpPr>
          <p:cNvPr id="9" name="Tiesioji rodyklės jungtis 8"/>
          <p:cNvCxnSpPr/>
          <p:nvPr/>
        </p:nvCxnSpPr>
        <p:spPr>
          <a:xfrm>
            <a:off x="5984111" y="3263702"/>
            <a:ext cx="460606" cy="0"/>
          </a:xfrm>
          <a:prstGeom prst="straightConnector1">
            <a:avLst/>
          </a:prstGeom>
          <a:ln w="47625">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11" name="Tiesioji rodyklės jungtis 10"/>
          <p:cNvCxnSpPr/>
          <p:nvPr/>
        </p:nvCxnSpPr>
        <p:spPr>
          <a:xfrm flipH="1">
            <a:off x="6444717" y="3263702"/>
            <a:ext cx="511668" cy="0"/>
          </a:xfrm>
          <a:prstGeom prst="straightConnector1">
            <a:avLst/>
          </a:prstGeom>
          <a:ln w="47625">
            <a:solidFill>
              <a:schemeClr val="bg1"/>
            </a:solidFill>
            <a:tailEnd type="triangle"/>
          </a:ln>
        </p:spPr>
        <p:style>
          <a:lnRef idx="1">
            <a:schemeClr val="accent1"/>
          </a:lnRef>
          <a:fillRef idx="0">
            <a:schemeClr val="accent1"/>
          </a:fillRef>
          <a:effectRef idx="0">
            <a:schemeClr val="accent1"/>
          </a:effectRef>
          <a:fontRef idx="minor">
            <a:schemeClr val="tx1"/>
          </a:fontRef>
        </p:style>
      </p:cxnSp>
      <p:pic>
        <p:nvPicPr>
          <p:cNvPr id="14" name="Paveikslėlis 13"/>
          <p:cNvPicPr>
            <a:picLocks noChangeAspect="1"/>
          </p:cNvPicPr>
          <p:nvPr/>
        </p:nvPicPr>
        <p:blipFill rotWithShape="1">
          <a:blip r:embed="rId3"/>
          <a:srcRect t="13385" b="39182"/>
          <a:stretch/>
        </p:blipFill>
        <p:spPr>
          <a:xfrm>
            <a:off x="3790992" y="3466627"/>
            <a:ext cx="871245" cy="335532"/>
          </a:xfrm>
          <a:prstGeom prst="rect">
            <a:avLst/>
          </a:prstGeom>
        </p:spPr>
      </p:pic>
      <p:pic>
        <p:nvPicPr>
          <p:cNvPr id="5" name="Paveikslėlis 4"/>
          <p:cNvPicPr>
            <a:picLocks noChangeAspect="1"/>
          </p:cNvPicPr>
          <p:nvPr/>
        </p:nvPicPr>
        <p:blipFill>
          <a:blip r:embed="rId4"/>
          <a:stretch>
            <a:fillRect/>
          </a:stretch>
        </p:blipFill>
        <p:spPr>
          <a:xfrm>
            <a:off x="2995612" y="5330364"/>
            <a:ext cx="9022263" cy="511065"/>
          </a:xfrm>
          <a:prstGeom prst="rect">
            <a:avLst/>
          </a:prstGeom>
        </p:spPr>
      </p:pic>
      <p:cxnSp>
        <p:nvCxnSpPr>
          <p:cNvPr id="7" name="Tiesioji rodyklės jungtis 6"/>
          <p:cNvCxnSpPr/>
          <p:nvPr/>
        </p:nvCxnSpPr>
        <p:spPr>
          <a:xfrm>
            <a:off x="2265528" y="5636525"/>
            <a:ext cx="730084" cy="40944"/>
          </a:xfrm>
          <a:prstGeom prst="straightConnector1">
            <a:avLst/>
          </a:prstGeom>
          <a:ln w="22225">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764274" y="5333831"/>
            <a:ext cx="1501254" cy="646331"/>
          </a:xfrm>
          <a:prstGeom prst="rect">
            <a:avLst/>
          </a:prstGeom>
          <a:noFill/>
        </p:spPr>
        <p:txBody>
          <a:bodyPr wrap="square" rtlCol="0">
            <a:spAutoFit/>
          </a:bodyPr>
          <a:lstStyle/>
          <a:p>
            <a:r>
              <a:rPr lang="lt-LT" dirty="0">
                <a:solidFill>
                  <a:schemeClr val="bg1"/>
                </a:solidFill>
              </a:rPr>
              <a:t>Nuotraukos dydis</a:t>
            </a:r>
          </a:p>
        </p:txBody>
      </p:sp>
    </p:spTree>
    <p:extLst>
      <p:ext uri="{BB962C8B-B14F-4D97-AF65-F5344CB8AC3E}">
        <p14:creationId xmlns:p14="http://schemas.microsoft.com/office/powerpoint/2010/main" val="306093631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Pavadinimas 1"/>
          <p:cNvSpPr>
            <a:spLocks noGrp="1"/>
          </p:cNvSpPr>
          <p:nvPr>
            <p:ph type="title"/>
          </p:nvPr>
        </p:nvSpPr>
        <p:spPr>
          <a:xfrm>
            <a:off x="1347486" y="491331"/>
            <a:ext cx="10515600" cy="892175"/>
          </a:xfrm>
        </p:spPr>
        <p:txBody>
          <a:bodyPr>
            <a:normAutofit fontScale="90000"/>
          </a:bodyPr>
          <a:lstStyle/>
          <a:p>
            <a:pPr algn="ctr"/>
            <a:r>
              <a:rPr lang="lt-LT" b="1" dirty="0">
                <a:solidFill>
                  <a:schemeClr val="bg1"/>
                </a:solidFill>
                <a:latin typeface="Times New Roman" panose="02020603050405020304" pitchFamily="18" charset="0"/>
                <a:cs typeface="Times New Roman" panose="02020603050405020304" pitchFamily="18" charset="0"/>
              </a:rPr>
              <a:t>Nuotraukos informacija</a:t>
            </a:r>
            <a:br>
              <a:rPr lang="lt-LT" b="1" dirty="0"/>
            </a:br>
            <a:endParaRPr lang="lt-LT" dirty="0"/>
          </a:p>
        </p:txBody>
      </p:sp>
      <p:sp>
        <p:nvSpPr>
          <p:cNvPr id="3" name="Turinio vietos rezervavimo ženklas 2"/>
          <p:cNvSpPr>
            <a:spLocks noGrp="1"/>
          </p:cNvSpPr>
          <p:nvPr>
            <p:ph idx="1"/>
          </p:nvPr>
        </p:nvSpPr>
        <p:spPr>
          <a:xfrm>
            <a:off x="200722" y="1063624"/>
            <a:ext cx="11153078" cy="5013325"/>
          </a:xfrm>
        </p:spPr>
        <p:txBody>
          <a:bodyPr/>
          <a:lstStyle/>
          <a:p>
            <a:pPr marL="0" indent="0">
              <a:buNone/>
            </a:pPr>
            <a:r>
              <a:rPr lang="lt-LT" dirty="0">
                <a:solidFill>
                  <a:schemeClr val="bg1"/>
                </a:solidFill>
                <a:latin typeface="Times New Roman" panose="02020603050405020304" pitchFamily="18" charset="0"/>
                <a:cs typeface="Times New Roman" panose="02020603050405020304" pitchFamily="18" charset="0"/>
              </a:rPr>
              <a:t>Pažiūrėti nuotraukos informaciją galima</a:t>
            </a:r>
          </a:p>
          <a:p>
            <a:pPr marL="0" indent="0">
              <a:buNone/>
            </a:pPr>
            <a:r>
              <a:rPr lang="lt-LT" dirty="0">
                <a:solidFill>
                  <a:schemeClr val="bg1"/>
                </a:solidFill>
                <a:latin typeface="Times New Roman" panose="02020603050405020304" pitchFamily="18" charset="0"/>
                <a:cs typeface="Times New Roman" panose="02020603050405020304" pitchFamily="18" charset="0"/>
              </a:rPr>
              <a:t>paspaudus meniu punktą </a:t>
            </a:r>
            <a:r>
              <a:rPr lang="lt-LT" b="1" i="1" dirty="0" err="1">
                <a:solidFill>
                  <a:schemeClr val="bg1"/>
                </a:solidFill>
                <a:latin typeface="Times New Roman" panose="02020603050405020304" pitchFamily="18" charset="0"/>
                <a:cs typeface="Times New Roman" panose="02020603050405020304" pitchFamily="18" charset="0"/>
              </a:rPr>
              <a:t>Image</a:t>
            </a:r>
            <a:r>
              <a:rPr lang="lt-LT" dirty="0">
                <a:solidFill>
                  <a:schemeClr val="bg1"/>
                </a:solidFill>
                <a:latin typeface="Times New Roman" panose="02020603050405020304" pitchFamily="18" charset="0"/>
                <a:cs typeface="Times New Roman" panose="02020603050405020304" pitchFamily="18" charset="0"/>
              </a:rPr>
              <a:t> </a:t>
            </a:r>
          </a:p>
          <a:p>
            <a:pPr marL="0" indent="0">
              <a:buNone/>
            </a:pPr>
            <a:r>
              <a:rPr lang="lt-LT" b="1" i="1" dirty="0" err="1">
                <a:solidFill>
                  <a:schemeClr val="bg1"/>
                </a:solidFill>
                <a:latin typeface="Times New Roman" panose="02020603050405020304" pitchFamily="18" charset="0"/>
                <a:cs typeface="Times New Roman" panose="02020603050405020304" pitchFamily="18" charset="0"/>
              </a:rPr>
              <a:t>Information</a:t>
            </a:r>
            <a:r>
              <a:rPr lang="lt-LT" dirty="0">
                <a:solidFill>
                  <a:schemeClr val="bg1"/>
                </a:solidFill>
                <a:latin typeface="Times New Roman" panose="02020603050405020304" pitchFamily="18" charset="0"/>
                <a:cs typeface="Times New Roman" panose="02020603050405020304" pitchFamily="18" charset="0"/>
              </a:rPr>
              <a:t> arba tiesiog  klavišu </a:t>
            </a:r>
            <a:r>
              <a:rPr lang="lt-LT" b="1" i="1" dirty="0">
                <a:solidFill>
                  <a:schemeClr val="bg1"/>
                </a:solidFill>
                <a:latin typeface="Times New Roman" panose="02020603050405020304" pitchFamily="18" charset="0"/>
                <a:cs typeface="Times New Roman" panose="02020603050405020304" pitchFamily="18" charset="0"/>
              </a:rPr>
              <a:t>I</a:t>
            </a:r>
            <a:r>
              <a:rPr lang="lt-LT" dirty="0">
                <a:solidFill>
                  <a:schemeClr val="bg1"/>
                </a:solidFill>
                <a:latin typeface="Times New Roman" panose="02020603050405020304" pitchFamily="18" charset="0"/>
                <a:cs typeface="Times New Roman" panose="02020603050405020304" pitchFamily="18" charset="0"/>
              </a:rPr>
              <a:t>. </a:t>
            </a:r>
            <a:br>
              <a:rPr lang="lt-LT" dirty="0">
                <a:solidFill>
                  <a:schemeClr val="bg1"/>
                </a:solidFill>
                <a:latin typeface="Times New Roman" panose="02020603050405020304" pitchFamily="18" charset="0"/>
                <a:cs typeface="Times New Roman" panose="02020603050405020304" pitchFamily="18" charset="0"/>
              </a:rPr>
            </a:br>
            <a:r>
              <a:rPr lang="lt-LT" dirty="0">
                <a:solidFill>
                  <a:schemeClr val="bg1"/>
                </a:solidFill>
                <a:latin typeface="Times New Roman" panose="02020603050405020304" pitchFamily="18" charset="0"/>
                <a:cs typeface="Times New Roman" panose="02020603050405020304" pitchFamily="18" charset="0"/>
              </a:rPr>
              <a:t>Klavišas aktyvus ir tada kai nuotrauką</a:t>
            </a:r>
          </a:p>
          <a:p>
            <a:pPr marL="0" indent="0">
              <a:buNone/>
            </a:pPr>
            <a:r>
              <a:rPr lang="lt-LT" dirty="0">
                <a:solidFill>
                  <a:schemeClr val="bg1"/>
                </a:solidFill>
                <a:latin typeface="Times New Roman" panose="02020603050405020304" pitchFamily="18" charset="0"/>
                <a:cs typeface="Times New Roman" panose="02020603050405020304" pitchFamily="18" charset="0"/>
              </a:rPr>
              <a:t>žiūrite per visa vaizduoklį.</a:t>
            </a:r>
          </a:p>
        </p:txBody>
      </p:sp>
      <p:pic>
        <p:nvPicPr>
          <p:cNvPr id="4" name="Paveikslėlis 3"/>
          <p:cNvPicPr>
            <a:picLocks noChangeAspect="1"/>
          </p:cNvPicPr>
          <p:nvPr/>
        </p:nvPicPr>
        <p:blipFill>
          <a:blip r:embed="rId2"/>
          <a:stretch>
            <a:fillRect/>
          </a:stretch>
        </p:blipFill>
        <p:spPr>
          <a:xfrm>
            <a:off x="6936058" y="1133190"/>
            <a:ext cx="3969835" cy="4874192"/>
          </a:xfrm>
          <a:prstGeom prst="rect">
            <a:avLst/>
          </a:prstGeom>
        </p:spPr>
      </p:pic>
      <p:pic>
        <p:nvPicPr>
          <p:cNvPr id="5" name="Picture 2" descr="Vaizdo rezultatas pagal uÅ¾klausÄ âirfanviewâ"/>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4300" y="87312"/>
            <a:ext cx="723900" cy="723900"/>
          </a:xfrm>
          <a:prstGeom prst="rect">
            <a:avLst/>
          </a:prstGeom>
          <a:noFill/>
          <a:extLst>
            <a:ext uri="{909E8E84-426E-40DD-AFC4-6F175D3DCCD1}">
              <a14:hiddenFill xmlns:a14="http://schemas.microsoft.com/office/drawing/2010/main">
                <a:solidFill>
                  <a:srgbClr val="FFFFFF"/>
                </a:solidFill>
              </a14:hiddenFill>
            </a:ext>
          </a:extLst>
        </p:spPr>
      </p:pic>
      <p:sp>
        <p:nvSpPr>
          <p:cNvPr id="6" name="Rodyklė dešinėn 5"/>
          <p:cNvSpPr/>
          <p:nvPr/>
        </p:nvSpPr>
        <p:spPr>
          <a:xfrm>
            <a:off x="4951141" y="1821984"/>
            <a:ext cx="289931" cy="133815"/>
          </a:xfrm>
          <a:prstGeom prst="right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t-LT">
              <a:solidFill>
                <a:schemeClr val="tx1"/>
              </a:solidFill>
            </a:endParaRPr>
          </a:p>
        </p:txBody>
      </p:sp>
    </p:spTree>
    <p:extLst>
      <p:ext uri="{BB962C8B-B14F-4D97-AF65-F5344CB8AC3E}">
        <p14:creationId xmlns:p14="http://schemas.microsoft.com/office/powerpoint/2010/main" val="377846902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Pavadinimas 1"/>
          <p:cNvSpPr>
            <a:spLocks noGrp="1"/>
          </p:cNvSpPr>
          <p:nvPr>
            <p:ph type="title"/>
          </p:nvPr>
        </p:nvSpPr>
        <p:spPr>
          <a:xfrm>
            <a:off x="838200" y="365126"/>
            <a:ext cx="10515600" cy="958850"/>
          </a:xfrm>
        </p:spPr>
        <p:txBody>
          <a:bodyPr>
            <a:normAutofit fontScale="90000"/>
          </a:bodyPr>
          <a:lstStyle/>
          <a:p>
            <a:pPr algn="ctr"/>
            <a:r>
              <a:rPr lang="lt-LT" b="1" dirty="0">
                <a:solidFill>
                  <a:schemeClr val="bg1"/>
                </a:solidFill>
                <a:latin typeface="Times New Roman" panose="02020603050405020304" pitchFamily="18" charset="0"/>
                <a:cs typeface="Times New Roman" panose="02020603050405020304" pitchFamily="18" charset="0"/>
              </a:rPr>
              <a:t>Paveikslėlio pasukimas</a:t>
            </a:r>
            <a:br>
              <a:rPr lang="lt-LT" b="1" dirty="0">
                <a:latin typeface="Times New Roman" panose="02020603050405020304" pitchFamily="18" charset="0"/>
                <a:cs typeface="Times New Roman" panose="02020603050405020304" pitchFamily="18" charset="0"/>
              </a:rPr>
            </a:br>
            <a:endParaRPr lang="lt-LT" b="1" dirty="0">
              <a:latin typeface="Times New Roman" panose="02020603050405020304" pitchFamily="18" charset="0"/>
              <a:cs typeface="Times New Roman" panose="02020603050405020304" pitchFamily="18" charset="0"/>
            </a:endParaRPr>
          </a:p>
        </p:txBody>
      </p:sp>
      <p:sp>
        <p:nvSpPr>
          <p:cNvPr id="3" name="Turinio vietos rezervavimo ženklas 2"/>
          <p:cNvSpPr>
            <a:spLocks noGrp="1"/>
          </p:cNvSpPr>
          <p:nvPr>
            <p:ph idx="1"/>
          </p:nvPr>
        </p:nvSpPr>
        <p:spPr>
          <a:xfrm>
            <a:off x="107969" y="1171575"/>
            <a:ext cx="11245831" cy="5005388"/>
          </a:xfrm>
        </p:spPr>
        <p:txBody>
          <a:bodyPr>
            <a:normAutofit/>
          </a:bodyPr>
          <a:lstStyle/>
          <a:p>
            <a:pPr marL="0" indent="0">
              <a:buNone/>
            </a:pPr>
            <a:r>
              <a:rPr lang="lt-LT" dirty="0">
                <a:solidFill>
                  <a:schemeClr val="bg1"/>
                </a:solidFill>
              </a:rPr>
              <a:t>Dažnai pasitaiko, kad perkeltos nuotraukos</a:t>
            </a:r>
          </a:p>
          <a:p>
            <a:pPr marL="0" indent="0">
              <a:buNone/>
            </a:pPr>
            <a:r>
              <a:rPr lang="lt-LT" dirty="0">
                <a:solidFill>
                  <a:schemeClr val="bg1"/>
                </a:solidFill>
              </a:rPr>
              <a:t> iš fotoaparato būna pasuktos.</a:t>
            </a:r>
            <a:br>
              <a:rPr lang="lt-LT" dirty="0">
                <a:solidFill>
                  <a:schemeClr val="bg1"/>
                </a:solidFill>
              </a:rPr>
            </a:br>
            <a:r>
              <a:rPr lang="lt-LT" dirty="0">
                <a:solidFill>
                  <a:schemeClr val="bg1"/>
                </a:solidFill>
              </a:rPr>
              <a:t>Pastatyti į reikiamą būseną galima</a:t>
            </a:r>
          </a:p>
          <a:p>
            <a:pPr marL="0" indent="0">
              <a:buNone/>
            </a:pPr>
            <a:r>
              <a:rPr lang="lt-LT" dirty="0">
                <a:solidFill>
                  <a:schemeClr val="bg1"/>
                </a:solidFill>
              </a:rPr>
              <a:t> pasirinkus iš meniu juostos punktą</a:t>
            </a:r>
          </a:p>
          <a:p>
            <a:pPr marL="0" indent="0">
              <a:buNone/>
            </a:pPr>
            <a:r>
              <a:rPr lang="lt-LT" dirty="0">
                <a:solidFill>
                  <a:schemeClr val="bg1"/>
                </a:solidFill>
              </a:rPr>
              <a:t> </a:t>
            </a:r>
            <a:r>
              <a:rPr lang="lt-LT" b="1" i="1" dirty="0" err="1">
                <a:solidFill>
                  <a:schemeClr val="bg1"/>
                </a:solidFill>
              </a:rPr>
              <a:t>Image</a:t>
            </a:r>
            <a:r>
              <a:rPr lang="lt-LT" dirty="0">
                <a:solidFill>
                  <a:schemeClr val="bg1"/>
                </a:solidFill>
              </a:rPr>
              <a:t>    </a:t>
            </a:r>
            <a:r>
              <a:rPr lang="lt-LT" b="1" i="1" dirty="0" err="1">
                <a:solidFill>
                  <a:schemeClr val="bg1"/>
                </a:solidFill>
              </a:rPr>
              <a:t>Rotate</a:t>
            </a:r>
            <a:r>
              <a:rPr lang="lt-LT" b="1" i="1" dirty="0">
                <a:solidFill>
                  <a:schemeClr val="bg1"/>
                </a:solidFill>
              </a:rPr>
              <a:t> </a:t>
            </a:r>
            <a:r>
              <a:rPr lang="lt-LT" b="1" i="1" dirty="0" err="1">
                <a:solidFill>
                  <a:schemeClr val="bg1"/>
                </a:solidFill>
              </a:rPr>
              <a:t>Left</a:t>
            </a:r>
            <a:r>
              <a:rPr lang="lt-LT" b="1" i="1" dirty="0">
                <a:solidFill>
                  <a:schemeClr val="bg1"/>
                </a:solidFill>
              </a:rPr>
              <a:t> </a:t>
            </a:r>
            <a:r>
              <a:rPr lang="lt-LT" dirty="0">
                <a:solidFill>
                  <a:schemeClr val="bg1"/>
                </a:solidFill>
              </a:rPr>
              <a:t>arba </a:t>
            </a:r>
            <a:r>
              <a:rPr lang="lt-LT" b="1" i="1" dirty="0" err="1">
                <a:solidFill>
                  <a:schemeClr val="bg1"/>
                </a:solidFill>
              </a:rPr>
              <a:t>Rotate</a:t>
            </a:r>
            <a:r>
              <a:rPr lang="lt-LT" b="1" i="1" dirty="0">
                <a:solidFill>
                  <a:schemeClr val="bg1"/>
                </a:solidFill>
              </a:rPr>
              <a:t> </a:t>
            </a:r>
            <a:r>
              <a:rPr lang="lt-LT" b="1" i="1" dirty="0" err="1">
                <a:solidFill>
                  <a:schemeClr val="bg1"/>
                </a:solidFill>
              </a:rPr>
              <a:t>Right</a:t>
            </a:r>
            <a:r>
              <a:rPr lang="lt-LT" b="1" i="1" dirty="0">
                <a:solidFill>
                  <a:schemeClr val="bg1"/>
                </a:solidFill>
              </a:rPr>
              <a:t>,</a:t>
            </a:r>
          </a:p>
          <a:p>
            <a:pPr marL="0" indent="0">
              <a:buNone/>
            </a:pPr>
            <a:r>
              <a:rPr lang="lt-LT" b="1" i="1" dirty="0">
                <a:solidFill>
                  <a:schemeClr val="bg1"/>
                </a:solidFill>
              </a:rPr>
              <a:t> </a:t>
            </a:r>
            <a:r>
              <a:rPr lang="lt-LT" dirty="0">
                <a:solidFill>
                  <a:schemeClr val="bg1"/>
                </a:solidFill>
              </a:rPr>
              <a:t>arba atitinkamais  klavišais </a:t>
            </a:r>
            <a:r>
              <a:rPr lang="lt-LT" b="1" i="1" dirty="0">
                <a:solidFill>
                  <a:schemeClr val="bg1"/>
                </a:solidFill>
              </a:rPr>
              <a:t>L </a:t>
            </a:r>
            <a:r>
              <a:rPr lang="lt-LT" dirty="0">
                <a:solidFill>
                  <a:schemeClr val="bg1"/>
                </a:solidFill>
              </a:rPr>
              <a:t>/ </a:t>
            </a:r>
            <a:r>
              <a:rPr lang="lt-LT" b="1" i="1" dirty="0">
                <a:solidFill>
                  <a:schemeClr val="bg1"/>
                </a:solidFill>
              </a:rPr>
              <a:t>R</a:t>
            </a:r>
            <a:r>
              <a:rPr lang="lt-LT" dirty="0">
                <a:solidFill>
                  <a:schemeClr val="bg1"/>
                </a:solidFill>
              </a:rPr>
              <a:t>,</a:t>
            </a:r>
          </a:p>
          <a:p>
            <a:pPr marL="0" indent="0">
              <a:buNone/>
            </a:pPr>
            <a:r>
              <a:rPr lang="lt-LT" dirty="0">
                <a:solidFill>
                  <a:schemeClr val="bg1"/>
                </a:solidFill>
              </a:rPr>
              <a:t> taip pat nuotrauką galima perversti horizontaliai</a:t>
            </a:r>
          </a:p>
          <a:p>
            <a:pPr marL="0" indent="0">
              <a:buNone/>
            </a:pPr>
            <a:r>
              <a:rPr lang="lt-LT" dirty="0">
                <a:solidFill>
                  <a:schemeClr val="bg1"/>
                </a:solidFill>
              </a:rPr>
              <a:t> ir vertikaliai </a:t>
            </a:r>
            <a:r>
              <a:rPr lang="lt-LT" b="1" i="1" dirty="0">
                <a:solidFill>
                  <a:schemeClr val="bg1"/>
                </a:solidFill>
              </a:rPr>
              <a:t>H </a:t>
            </a:r>
            <a:r>
              <a:rPr lang="lt-LT" dirty="0">
                <a:solidFill>
                  <a:schemeClr val="bg1"/>
                </a:solidFill>
              </a:rPr>
              <a:t>/ </a:t>
            </a:r>
            <a:r>
              <a:rPr lang="lt-LT" b="1" i="1" dirty="0">
                <a:solidFill>
                  <a:schemeClr val="bg1"/>
                </a:solidFill>
              </a:rPr>
              <a:t>V</a:t>
            </a:r>
            <a:r>
              <a:rPr lang="lt-LT" dirty="0">
                <a:solidFill>
                  <a:schemeClr val="bg1"/>
                </a:solidFill>
              </a:rPr>
              <a:t>. Pastačius nuotrauką </a:t>
            </a:r>
          </a:p>
          <a:p>
            <a:pPr marL="0" indent="0">
              <a:buNone/>
            </a:pPr>
            <a:r>
              <a:rPr lang="lt-LT" dirty="0">
                <a:solidFill>
                  <a:schemeClr val="bg1"/>
                </a:solidFill>
              </a:rPr>
              <a:t>į reikiamą padėtį, nuotrauką būtina išsaugoti.</a:t>
            </a:r>
          </a:p>
        </p:txBody>
      </p:sp>
      <p:pic>
        <p:nvPicPr>
          <p:cNvPr id="2050" name="Picture 2" descr="Girl, Rain, Femininity, Beauty, Paris, Sensual, City"/>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5400000" flipV="1">
            <a:off x="7142360" y="2096145"/>
            <a:ext cx="4449334" cy="2966223"/>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Vaizdo rezultatas pagal uÅ¾klausÄ âirfanviewâ"/>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7969" y="92055"/>
            <a:ext cx="730231" cy="730231"/>
          </a:xfrm>
          <a:prstGeom prst="rect">
            <a:avLst/>
          </a:prstGeom>
          <a:noFill/>
          <a:extLst>
            <a:ext uri="{909E8E84-426E-40DD-AFC4-6F175D3DCCD1}">
              <a14:hiddenFill xmlns:a14="http://schemas.microsoft.com/office/drawing/2010/main">
                <a:solidFill>
                  <a:srgbClr val="FFFFFF"/>
                </a:solidFill>
              </a14:hiddenFill>
            </a:ext>
          </a:extLst>
        </p:spPr>
      </p:pic>
      <p:sp>
        <p:nvSpPr>
          <p:cNvPr id="6" name="Rodyklė dešinėn 5"/>
          <p:cNvSpPr/>
          <p:nvPr/>
        </p:nvSpPr>
        <p:spPr>
          <a:xfrm>
            <a:off x="1226634" y="3267306"/>
            <a:ext cx="289931" cy="133815"/>
          </a:xfrm>
          <a:prstGeom prst="rightArrow">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t-LT">
              <a:solidFill>
                <a:schemeClr val="tx1"/>
              </a:solidFill>
            </a:endParaRPr>
          </a:p>
        </p:txBody>
      </p:sp>
    </p:spTree>
    <p:extLst>
      <p:ext uri="{BB962C8B-B14F-4D97-AF65-F5344CB8AC3E}">
        <p14:creationId xmlns:p14="http://schemas.microsoft.com/office/powerpoint/2010/main" val="57224020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Pavadinimas 1"/>
          <p:cNvSpPr>
            <a:spLocks noGrp="1"/>
          </p:cNvSpPr>
          <p:nvPr>
            <p:ph type="title"/>
          </p:nvPr>
        </p:nvSpPr>
        <p:spPr>
          <a:xfrm>
            <a:off x="466725" y="365126"/>
            <a:ext cx="10515600" cy="426611"/>
          </a:xfrm>
        </p:spPr>
        <p:txBody>
          <a:bodyPr>
            <a:normAutofit fontScale="90000"/>
          </a:bodyPr>
          <a:lstStyle/>
          <a:p>
            <a:pPr algn="ctr"/>
            <a:r>
              <a:rPr lang="lt-LT" b="1" dirty="0">
                <a:solidFill>
                  <a:schemeClr val="bg1"/>
                </a:solidFill>
                <a:latin typeface="Times New Roman" panose="02020603050405020304" pitchFamily="18" charset="0"/>
                <a:cs typeface="Times New Roman" panose="02020603050405020304" pitchFamily="18" charset="0"/>
              </a:rPr>
              <a:t>Paveikslėlio kirpimas</a:t>
            </a:r>
            <a:br>
              <a:rPr lang="lt-LT" b="1" dirty="0">
                <a:solidFill>
                  <a:schemeClr val="bg1"/>
                </a:solidFill>
              </a:rPr>
            </a:br>
            <a:endParaRPr lang="lt-LT" dirty="0">
              <a:solidFill>
                <a:schemeClr val="bg1"/>
              </a:solidFill>
            </a:endParaRPr>
          </a:p>
        </p:txBody>
      </p:sp>
      <p:sp>
        <p:nvSpPr>
          <p:cNvPr id="3" name="Turinio vietos rezervavimo ženklas 2"/>
          <p:cNvSpPr>
            <a:spLocks noGrp="1"/>
          </p:cNvSpPr>
          <p:nvPr>
            <p:ph idx="1"/>
          </p:nvPr>
        </p:nvSpPr>
        <p:spPr>
          <a:xfrm>
            <a:off x="466725" y="791737"/>
            <a:ext cx="10515600" cy="3691053"/>
          </a:xfrm>
        </p:spPr>
        <p:txBody>
          <a:bodyPr>
            <a:normAutofit fontScale="92500" lnSpcReduction="10000"/>
          </a:bodyPr>
          <a:lstStyle/>
          <a:p>
            <a:pPr marL="0" indent="0">
              <a:buNone/>
            </a:pPr>
            <a:r>
              <a:rPr lang="lt-LT" dirty="0">
                <a:solidFill>
                  <a:schemeClr val="bg1"/>
                </a:solidFill>
                <a:latin typeface="Times New Roman" panose="02020603050405020304" pitchFamily="18" charset="0"/>
                <a:cs typeface="Times New Roman" panose="02020603050405020304" pitchFamily="18" charset="0"/>
              </a:rPr>
              <a:t>Apibrėžkite nuotraukos dalį, kurią norite apkirpti. Žymėti pradedame nuo kairiojo viršutinio kampo paspaudus pelės kairį klavišą ir neatleidžiant temti žemyn į dešinę. Pasirinkti pagrindinėje meniu juostoje punktą </a:t>
            </a:r>
            <a:r>
              <a:rPr lang="lt-LT" b="1" dirty="0" err="1">
                <a:solidFill>
                  <a:schemeClr val="bg1"/>
                </a:solidFill>
                <a:latin typeface="Times New Roman" panose="02020603050405020304" pitchFamily="18" charset="0"/>
                <a:cs typeface="Times New Roman" panose="02020603050405020304" pitchFamily="18" charset="0"/>
              </a:rPr>
              <a:t>Edit</a:t>
            </a:r>
            <a:r>
              <a:rPr lang="lt-LT" b="1" dirty="0">
                <a:solidFill>
                  <a:schemeClr val="bg1"/>
                </a:solidFill>
                <a:latin typeface="Times New Roman" panose="02020603050405020304" pitchFamily="18" charset="0"/>
                <a:cs typeface="Times New Roman" panose="02020603050405020304" pitchFamily="18" charset="0"/>
              </a:rPr>
              <a:t>      </a:t>
            </a:r>
            <a:r>
              <a:rPr lang="lt-LT" b="1" dirty="0" err="1">
                <a:solidFill>
                  <a:schemeClr val="bg1"/>
                </a:solidFill>
                <a:latin typeface="Times New Roman" panose="02020603050405020304" pitchFamily="18" charset="0"/>
                <a:cs typeface="Times New Roman" panose="02020603050405020304" pitchFamily="18" charset="0"/>
              </a:rPr>
              <a:t>Crop</a:t>
            </a:r>
            <a:r>
              <a:rPr lang="lt-LT" b="1" dirty="0">
                <a:solidFill>
                  <a:schemeClr val="bg1"/>
                </a:solidFill>
                <a:latin typeface="Times New Roman" panose="02020603050405020304" pitchFamily="18" charset="0"/>
                <a:cs typeface="Times New Roman" panose="02020603050405020304" pitchFamily="18" charset="0"/>
              </a:rPr>
              <a:t> </a:t>
            </a:r>
            <a:r>
              <a:rPr lang="lt-LT" b="1" dirty="0" err="1">
                <a:solidFill>
                  <a:schemeClr val="bg1"/>
                </a:solidFill>
                <a:latin typeface="Times New Roman" panose="02020603050405020304" pitchFamily="18" charset="0"/>
                <a:cs typeface="Times New Roman" panose="02020603050405020304" pitchFamily="18" charset="0"/>
              </a:rPr>
              <a:t>Selection</a:t>
            </a:r>
            <a:r>
              <a:rPr lang="lt-LT" dirty="0">
                <a:solidFill>
                  <a:schemeClr val="bg1"/>
                </a:solidFill>
                <a:latin typeface="Times New Roman" panose="02020603050405020304" pitchFamily="18" charset="0"/>
                <a:cs typeface="Times New Roman" panose="02020603050405020304" pitchFamily="18" charset="0"/>
              </a:rPr>
              <a:t> arba </a:t>
            </a:r>
            <a:r>
              <a:rPr lang="lt-LT" b="1" dirty="0" err="1">
                <a:solidFill>
                  <a:schemeClr val="bg1"/>
                </a:solidFill>
                <a:latin typeface="Times New Roman" panose="02020603050405020304" pitchFamily="18" charset="0"/>
                <a:cs typeface="Times New Roman" panose="02020603050405020304" pitchFamily="18" charset="0"/>
              </a:rPr>
              <a:t>Ctrl+Y</a:t>
            </a:r>
            <a:r>
              <a:rPr lang="lt-LT" dirty="0">
                <a:solidFill>
                  <a:schemeClr val="bg1"/>
                </a:solidFill>
                <a:latin typeface="Times New Roman" panose="02020603050405020304" pitchFamily="18" charset="0"/>
                <a:cs typeface="Times New Roman" panose="02020603050405020304" pitchFamily="18" charset="0"/>
              </a:rPr>
              <a:t> ir išsaugoti paveikslėlį.</a:t>
            </a:r>
          </a:p>
          <a:p>
            <a:pPr marL="0" indent="0">
              <a:buNone/>
            </a:pPr>
            <a:r>
              <a:rPr lang="lt-LT" dirty="0">
                <a:solidFill>
                  <a:schemeClr val="bg1"/>
                </a:solidFill>
                <a:latin typeface="Times New Roman" panose="02020603050405020304" pitchFamily="18" charset="0"/>
                <a:cs typeface="Times New Roman" panose="02020603050405020304" pitchFamily="18" charset="0"/>
              </a:rPr>
              <a:t>Netiksliai pažymėjus, galima bandyti dar kartą, tik reiktų pradėti naujai žymėti išorinėje, anksčiau pažymėto rėmelio pusėje. Kitu atveju suveiks vaizdo didinimo funkcija. Arba variantas nr.2: netiksliai pažymėjus norimą apkirpti nuotraukos dalį, reikėtų užeiti su pele ant pažymėto rėmelio linijos, kol atsiras dvipusė rodyklė į šonus arba viršų/apačią ir paspaudus pelės kairįjį klavišą atitemti rėmelį iki reikiamų ribų.</a:t>
            </a:r>
          </a:p>
        </p:txBody>
      </p:sp>
      <p:pic>
        <p:nvPicPr>
          <p:cNvPr id="4" name="Picture 2" descr="Vaizdo rezultatas pagal uÅ¾klausÄ âirfanviewâ"/>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5250" y="90081"/>
            <a:ext cx="701656" cy="701656"/>
          </a:xfrm>
          <a:prstGeom prst="rect">
            <a:avLst/>
          </a:prstGeom>
          <a:noFill/>
          <a:extLst>
            <a:ext uri="{909E8E84-426E-40DD-AFC4-6F175D3DCCD1}">
              <a14:hiddenFill xmlns:a14="http://schemas.microsoft.com/office/drawing/2010/main">
                <a:solidFill>
                  <a:srgbClr val="FFFFFF"/>
                </a:solidFill>
              </a14:hiddenFill>
            </a:ext>
          </a:extLst>
        </p:spPr>
      </p:pic>
      <p:sp>
        <p:nvSpPr>
          <p:cNvPr id="7" name="Rodyklė dešinėn 6"/>
          <p:cNvSpPr/>
          <p:nvPr/>
        </p:nvSpPr>
        <p:spPr>
          <a:xfrm>
            <a:off x="9456233" y="1516566"/>
            <a:ext cx="289931" cy="133815"/>
          </a:xfrm>
          <a:prstGeom prst="right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t-LT">
              <a:solidFill>
                <a:schemeClr val="tx1"/>
              </a:solidFill>
            </a:endParaRPr>
          </a:p>
        </p:txBody>
      </p:sp>
      <p:pic>
        <p:nvPicPr>
          <p:cNvPr id="10" name="Paveikslėlis 9"/>
          <p:cNvPicPr>
            <a:picLocks noChangeAspect="1"/>
          </p:cNvPicPr>
          <p:nvPr/>
        </p:nvPicPr>
        <p:blipFill>
          <a:blip r:embed="rId3"/>
          <a:stretch>
            <a:fillRect/>
          </a:stretch>
        </p:blipFill>
        <p:spPr>
          <a:xfrm>
            <a:off x="2841673" y="4309403"/>
            <a:ext cx="3563815" cy="2316480"/>
          </a:xfrm>
          <a:prstGeom prst="rect">
            <a:avLst/>
          </a:prstGeom>
        </p:spPr>
      </p:pic>
      <p:pic>
        <p:nvPicPr>
          <p:cNvPr id="11" name="Paveikslėlis 10"/>
          <p:cNvPicPr>
            <a:picLocks noChangeAspect="1"/>
          </p:cNvPicPr>
          <p:nvPr/>
        </p:nvPicPr>
        <p:blipFill>
          <a:blip r:embed="rId4"/>
          <a:stretch>
            <a:fillRect/>
          </a:stretch>
        </p:blipFill>
        <p:spPr>
          <a:xfrm>
            <a:off x="6872213" y="4226552"/>
            <a:ext cx="2585710" cy="2574320"/>
          </a:xfrm>
          <a:prstGeom prst="rect">
            <a:avLst/>
          </a:prstGeom>
        </p:spPr>
      </p:pic>
    </p:spTree>
    <p:extLst>
      <p:ext uri="{BB962C8B-B14F-4D97-AF65-F5344CB8AC3E}">
        <p14:creationId xmlns:p14="http://schemas.microsoft.com/office/powerpoint/2010/main" val="389148998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Pavadinimas 1"/>
          <p:cNvSpPr>
            <a:spLocks noGrp="1"/>
          </p:cNvSpPr>
          <p:nvPr>
            <p:ph type="title"/>
          </p:nvPr>
        </p:nvSpPr>
        <p:spPr>
          <a:xfrm>
            <a:off x="838199" y="365125"/>
            <a:ext cx="10948639" cy="1151441"/>
          </a:xfrm>
        </p:spPr>
        <p:txBody>
          <a:bodyPr>
            <a:normAutofit fontScale="90000"/>
          </a:bodyPr>
          <a:lstStyle/>
          <a:p>
            <a:pPr algn="ctr"/>
            <a:r>
              <a:rPr lang="lt-LT" b="1" dirty="0">
                <a:solidFill>
                  <a:schemeClr val="bg1"/>
                </a:solidFill>
                <a:latin typeface="Times New Roman" panose="02020603050405020304" pitchFamily="18" charset="0"/>
                <a:cs typeface="Times New Roman" panose="02020603050405020304" pitchFamily="18" charset="0"/>
              </a:rPr>
              <a:t>Nuotraukos dydžio keitimas</a:t>
            </a:r>
            <a:br>
              <a:rPr lang="lt-LT" b="1" dirty="0">
                <a:solidFill>
                  <a:schemeClr val="bg1"/>
                </a:solidFill>
                <a:latin typeface="Times New Roman" panose="02020603050405020304" pitchFamily="18" charset="0"/>
                <a:cs typeface="Times New Roman" panose="02020603050405020304" pitchFamily="18" charset="0"/>
              </a:rPr>
            </a:br>
            <a:endParaRPr lang="lt-LT" dirty="0">
              <a:solidFill>
                <a:schemeClr val="bg1"/>
              </a:solidFill>
              <a:latin typeface="Times New Roman" panose="02020603050405020304" pitchFamily="18" charset="0"/>
              <a:cs typeface="Times New Roman" panose="02020603050405020304" pitchFamily="18" charset="0"/>
            </a:endParaRPr>
          </a:p>
        </p:txBody>
      </p:sp>
      <p:sp>
        <p:nvSpPr>
          <p:cNvPr id="3" name="Turinio vietos rezervavimo ženklas 2"/>
          <p:cNvSpPr>
            <a:spLocks noGrp="1"/>
          </p:cNvSpPr>
          <p:nvPr>
            <p:ph idx="1"/>
          </p:nvPr>
        </p:nvSpPr>
        <p:spPr>
          <a:xfrm>
            <a:off x="838200" y="1171575"/>
            <a:ext cx="10515600" cy="5005388"/>
          </a:xfrm>
        </p:spPr>
        <p:txBody>
          <a:bodyPr>
            <a:normAutofit/>
          </a:bodyPr>
          <a:lstStyle/>
          <a:p>
            <a:endParaRPr lang="lt-LT" b="1" dirty="0"/>
          </a:p>
          <a:p>
            <a:pPr marL="0" indent="0">
              <a:buNone/>
            </a:pPr>
            <a:r>
              <a:rPr lang="lt-LT" dirty="0">
                <a:solidFill>
                  <a:schemeClr val="bg1"/>
                </a:solidFill>
                <a:latin typeface="Times New Roman" panose="02020603050405020304" pitchFamily="18" charset="0"/>
                <a:cs typeface="Times New Roman" panose="02020603050405020304" pitchFamily="18" charset="0"/>
              </a:rPr>
              <a:t>Norint nuotraukas siųsti e-paštu arba talpinti Internete reikia pakeisti nuotraukos dydį. Tai padaryti galima per meniu punktą </a:t>
            </a:r>
            <a:r>
              <a:rPr lang="lt-LT" b="1" i="1" dirty="0" err="1">
                <a:solidFill>
                  <a:schemeClr val="bg1"/>
                </a:solidFill>
                <a:latin typeface="Times New Roman" panose="02020603050405020304" pitchFamily="18" charset="0"/>
                <a:cs typeface="Times New Roman" panose="02020603050405020304" pitchFamily="18" charset="0"/>
              </a:rPr>
              <a:t>Image</a:t>
            </a:r>
            <a:r>
              <a:rPr lang="lt-LT" dirty="0">
                <a:solidFill>
                  <a:schemeClr val="bg1"/>
                </a:solidFill>
                <a:latin typeface="Times New Roman" panose="02020603050405020304" pitchFamily="18" charset="0"/>
                <a:cs typeface="Times New Roman" panose="02020603050405020304" pitchFamily="18" charset="0"/>
              </a:rPr>
              <a:t>    </a:t>
            </a:r>
            <a:r>
              <a:rPr lang="lt-LT" b="1" i="1" dirty="0" err="1">
                <a:solidFill>
                  <a:schemeClr val="bg1"/>
                </a:solidFill>
                <a:latin typeface="Times New Roman" panose="02020603050405020304" pitchFamily="18" charset="0"/>
                <a:cs typeface="Times New Roman" panose="02020603050405020304" pitchFamily="18" charset="0"/>
              </a:rPr>
              <a:t>Resize</a:t>
            </a:r>
            <a:r>
              <a:rPr lang="lt-LT" b="1" i="1" dirty="0">
                <a:solidFill>
                  <a:schemeClr val="bg1"/>
                </a:solidFill>
                <a:latin typeface="Times New Roman" panose="02020603050405020304" pitchFamily="18" charset="0"/>
                <a:cs typeface="Times New Roman" panose="02020603050405020304" pitchFamily="18" charset="0"/>
              </a:rPr>
              <a:t>/</a:t>
            </a:r>
            <a:r>
              <a:rPr lang="lt-LT" b="1" i="1" dirty="0" err="1">
                <a:solidFill>
                  <a:schemeClr val="bg1"/>
                </a:solidFill>
                <a:latin typeface="Times New Roman" panose="02020603050405020304" pitchFamily="18" charset="0"/>
                <a:cs typeface="Times New Roman" panose="02020603050405020304" pitchFamily="18" charset="0"/>
              </a:rPr>
              <a:t>Resemple</a:t>
            </a:r>
            <a:r>
              <a:rPr lang="lt-LT" b="1" i="1" dirty="0">
                <a:solidFill>
                  <a:schemeClr val="bg1"/>
                </a:solidFill>
                <a:latin typeface="Times New Roman" panose="02020603050405020304" pitchFamily="18" charset="0"/>
                <a:cs typeface="Times New Roman" panose="02020603050405020304" pitchFamily="18" charset="0"/>
              </a:rPr>
              <a:t>.. </a:t>
            </a:r>
            <a:r>
              <a:rPr lang="lt-LT" dirty="0">
                <a:solidFill>
                  <a:schemeClr val="bg1"/>
                </a:solidFill>
                <a:latin typeface="Times New Roman" panose="02020603050405020304" pitchFamily="18" charset="0"/>
                <a:cs typeface="Times New Roman" panose="02020603050405020304" pitchFamily="18" charset="0"/>
              </a:rPr>
              <a:t>arba klavišais </a:t>
            </a:r>
            <a:r>
              <a:rPr lang="lt-LT" b="1" i="1" dirty="0" err="1">
                <a:solidFill>
                  <a:schemeClr val="bg1"/>
                </a:solidFill>
                <a:latin typeface="Times New Roman" panose="02020603050405020304" pitchFamily="18" charset="0"/>
                <a:cs typeface="Times New Roman" panose="02020603050405020304" pitchFamily="18" charset="0"/>
              </a:rPr>
              <a:t>Ctrl+R</a:t>
            </a:r>
            <a:r>
              <a:rPr lang="lt-LT" dirty="0">
                <a:solidFill>
                  <a:schemeClr val="bg1"/>
                </a:solidFill>
                <a:latin typeface="Times New Roman" panose="02020603050405020304" pitchFamily="18" charset="0"/>
                <a:cs typeface="Times New Roman" panose="02020603050405020304" pitchFamily="18" charset="0"/>
              </a:rPr>
              <a:t>. Atsidaro lentelė kurioje galima pasirinkti rankiniu būdu įvedant nauja dydį, plotį ( </a:t>
            </a:r>
            <a:r>
              <a:rPr lang="lt-LT" dirty="0" err="1">
                <a:solidFill>
                  <a:schemeClr val="bg1"/>
                </a:solidFill>
                <a:latin typeface="Times New Roman" panose="02020603050405020304" pitchFamily="18" charset="0"/>
                <a:cs typeface="Times New Roman" panose="02020603050405020304" pitchFamily="18" charset="0"/>
              </a:rPr>
              <a:t>width</a:t>
            </a:r>
            <a:r>
              <a:rPr lang="lt-LT" dirty="0">
                <a:solidFill>
                  <a:schemeClr val="bg1"/>
                </a:solidFill>
                <a:latin typeface="Times New Roman" panose="02020603050405020304" pitchFamily="18" charset="0"/>
                <a:cs typeface="Times New Roman" panose="02020603050405020304" pitchFamily="18" charset="0"/>
              </a:rPr>
              <a:t>), aukštį ( </a:t>
            </a:r>
            <a:r>
              <a:rPr lang="lt-LT" dirty="0" err="1">
                <a:solidFill>
                  <a:schemeClr val="bg1"/>
                </a:solidFill>
                <a:latin typeface="Times New Roman" panose="02020603050405020304" pitchFamily="18" charset="0"/>
                <a:cs typeface="Times New Roman" panose="02020603050405020304" pitchFamily="18" charset="0"/>
              </a:rPr>
              <a:t>height</a:t>
            </a:r>
            <a:r>
              <a:rPr lang="lt-LT" dirty="0">
                <a:solidFill>
                  <a:schemeClr val="bg1"/>
                </a:solidFill>
                <a:latin typeface="Times New Roman" panose="02020603050405020304" pitchFamily="18" charset="0"/>
                <a:cs typeface="Times New Roman" panose="02020603050405020304" pitchFamily="18" charset="0"/>
              </a:rPr>
              <a:t>) arba pasirinkus dešiniau jau numatytas reikšmes. Apačioje varnelė </a:t>
            </a:r>
            <a:r>
              <a:rPr lang="lt-LT" i="1" dirty="0">
                <a:solidFill>
                  <a:schemeClr val="bg1"/>
                </a:solidFill>
                <a:latin typeface="Times New Roman" panose="02020603050405020304" pitchFamily="18" charset="0"/>
                <a:cs typeface="Times New Roman" panose="02020603050405020304" pitchFamily="18" charset="0"/>
              </a:rPr>
              <a:t>"</a:t>
            </a:r>
            <a:r>
              <a:rPr lang="lt-LT" i="1" dirty="0" err="1">
                <a:solidFill>
                  <a:schemeClr val="bg1"/>
                </a:solidFill>
                <a:latin typeface="Times New Roman" panose="02020603050405020304" pitchFamily="18" charset="0"/>
                <a:cs typeface="Times New Roman" panose="02020603050405020304" pitchFamily="18" charset="0"/>
              </a:rPr>
              <a:t>Preserve</a:t>
            </a:r>
            <a:r>
              <a:rPr lang="lt-LT" i="1" dirty="0">
                <a:solidFill>
                  <a:schemeClr val="bg1"/>
                </a:solidFill>
                <a:latin typeface="Times New Roman" panose="02020603050405020304" pitchFamily="18" charset="0"/>
                <a:cs typeface="Times New Roman" panose="02020603050405020304" pitchFamily="18" charset="0"/>
              </a:rPr>
              <a:t> </a:t>
            </a:r>
            <a:r>
              <a:rPr lang="lt-LT" i="1" dirty="0" err="1">
                <a:solidFill>
                  <a:schemeClr val="bg1"/>
                </a:solidFill>
                <a:latin typeface="Times New Roman" panose="02020603050405020304" pitchFamily="18" charset="0"/>
                <a:cs typeface="Times New Roman" panose="02020603050405020304" pitchFamily="18" charset="0"/>
              </a:rPr>
              <a:t>aspect</a:t>
            </a:r>
            <a:r>
              <a:rPr lang="lt-LT" i="1" dirty="0">
                <a:solidFill>
                  <a:schemeClr val="bg1"/>
                </a:solidFill>
                <a:latin typeface="Times New Roman" panose="02020603050405020304" pitchFamily="18" charset="0"/>
                <a:cs typeface="Times New Roman" panose="02020603050405020304" pitchFamily="18" charset="0"/>
              </a:rPr>
              <a:t> </a:t>
            </a:r>
            <a:r>
              <a:rPr lang="lt-LT" i="1" dirty="0" err="1">
                <a:solidFill>
                  <a:schemeClr val="bg1"/>
                </a:solidFill>
                <a:latin typeface="Times New Roman" panose="02020603050405020304" pitchFamily="18" charset="0"/>
                <a:cs typeface="Times New Roman" panose="02020603050405020304" pitchFamily="18" charset="0"/>
              </a:rPr>
              <a:t>ratio</a:t>
            </a:r>
            <a:r>
              <a:rPr lang="lt-LT" i="1" dirty="0">
                <a:solidFill>
                  <a:schemeClr val="bg1"/>
                </a:solidFill>
                <a:latin typeface="Times New Roman" panose="02020603050405020304" pitchFamily="18" charset="0"/>
                <a:cs typeface="Times New Roman" panose="02020603050405020304" pitchFamily="18" charset="0"/>
              </a:rPr>
              <a:t>" </a:t>
            </a:r>
            <a:r>
              <a:rPr lang="lt-LT" dirty="0">
                <a:solidFill>
                  <a:schemeClr val="bg1"/>
                </a:solidFill>
                <a:latin typeface="Times New Roman" panose="02020603050405020304" pitchFamily="18" charset="0"/>
                <a:cs typeface="Times New Roman" panose="02020603050405020304" pitchFamily="18" charset="0"/>
              </a:rPr>
              <a:t>reikalinga, kad mažinant būtų išlaikoma aukščio ir pločio proporcija. Talpinant internete </a:t>
            </a:r>
            <a:r>
              <a:rPr lang="lt-LT" dirty="0" err="1">
                <a:solidFill>
                  <a:schemeClr val="bg1"/>
                </a:solidFill>
                <a:latin typeface="Times New Roman" panose="02020603050405020304" pitchFamily="18" charset="0"/>
                <a:cs typeface="Times New Roman" panose="02020603050405020304" pitchFamily="18" charset="0"/>
              </a:rPr>
              <a:t>rekomenuotinas</a:t>
            </a:r>
            <a:r>
              <a:rPr lang="lt-LT" dirty="0">
                <a:solidFill>
                  <a:schemeClr val="bg1"/>
                </a:solidFill>
                <a:latin typeface="Times New Roman" panose="02020603050405020304" pitchFamily="18" charset="0"/>
                <a:cs typeface="Times New Roman" panose="02020603050405020304" pitchFamily="18" charset="0"/>
              </a:rPr>
              <a:t> nuotraukos plotis yra 800, aukštis - 600 taškų.</a:t>
            </a:r>
            <a:br>
              <a:rPr lang="lt-LT" dirty="0">
                <a:solidFill>
                  <a:schemeClr val="bg1"/>
                </a:solidFill>
                <a:latin typeface="Times New Roman" panose="02020603050405020304" pitchFamily="18" charset="0"/>
                <a:cs typeface="Times New Roman" panose="02020603050405020304" pitchFamily="18" charset="0"/>
              </a:rPr>
            </a:br>
            <a:r>
              <a:rPr lang="lt-LT" dirty="0">
                <a:solidFill>
                  <a:schemeClr val="bg1"/>
                </a:solidFill>
                <a:latin typeface="Times New Roman" panose="02020603050405020304" pitchFamily="18" charset="0"/>
                <a:cs typeface="Times New Roman" panose="02020603050405020304" pitchFamily="18" charset="0"/>
              </a:rPr>
              <a:t>Spausdinant nuotraukas būtina keisti </a:t>
            </a:r>
            <a:r>
              <a:rPr lang="lt-LT" dirty="0" err="1">
                <a:solidFill>
                  <a:schemeClr val="bg1"/>
                </a:solidFill>
                <a:latin typeface="Times New Roman" panose="02020603050405020304" pitchFamily="18" charset="0"/>
                <a:cs typeface="Times New Roman" panose="02020603050405020304" pitchFamily="18" charset="0"/>
              </a:rPr>
              <a:t>išmatavimus</a:t>
            </a:r>
            <a:r>
              <a:rPr lang="lt-LT" dirty="0">
                <a:solidFill>
                  <a:schemeClr val="bg1"/>
                </a:solidFill>
                <a:latin typeface="Times New Roman" panose="02020603050405020304" pitchFamily="18" charset="0"/>
                <a:cs typeface="Times New Roman" panose="02020603050405020304" pitchFamily="18" charset="0"/>
              </a:rPr>
              <a:t> ne taškais, o </a:t>
            </a:r>
            <a:r>
              <a:rPr lang="lt-LT" dirty="0" err="1">
                <a:solidFill>
                  <a:schemeClr val="bg1"/>
                </a:solidFill>
                <a:latin typeface="Times New Roman" panose="02020603050405020304" pitchFamily="18" charset="0"/>
                <a:cs typeface="Times New Roman" panose="02020603050405020304" pitchFamily="18" charset="0"/>
              </a:rPr>
              <a:t>centimentrais</a:t>
            </a:r>
            <a:r>
              <a:rPr lang="lt-LT" dirty="0">
                <a:solidFill>
                  <a:schemeClr val="bg1"/>
                </a:solidFill>
                <a:latin typeface="Times New Roman" panose="02020603050405020304" pitchFamily="18" charset="0"/>
                <a:cs typeface="Times New Roman" panose="02020603050405020304" pitchFamily="18" charset="0"/>
              </a:rPr>
              <a:t> ir nurodyti tinkamą tankį (DPI - rekomenduotina 300 DPI).</a:t>
            </a:r>
            <a:endParaRPr lang="lt-LT" b="1" dirty="0">
              <a:solidFill>
                <a:schemeClr val="bg1"/>
              </a:solidFill>
              <a:latin typeface="Times New Roman" panose="02020603050405020304" pitchFamily="18" charset="0"/>
              <a:cs typeface="Times New Roman" panose="02020603050405020304" pitchFamily="18" charset="0"/>
            </a:endParaRPr>
          </a:p>
          <a:p>
            <a:endParaRPr lang="lt-LT" dirty="0"/>
          </a:p>
        </p:txBody>
      </p:sp>
      <p:sp>
        <p:nvSpPr>
          <p:cNvPr id="5" name="Rodyklė dešinėn 4"/>
          <p:cNvSpPr/>
          <p:nvPr/>
        </p:nvSpPr>
        <p:spPr>
          <a:xfrm>
            <a:off x="2955073" y="2597498"/>
            <a:ext cx="289931" cy="133815"/>
          </a:xfrm>
          <a:prstGeom prst="right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t-LT">
              <a:solidFill>
                <a:schemeClr val="tx1"/>
              </a:solidFill>
            </a:endParaRPr>
          </a:p>
        </p:txBody>
      </p:sp>
      <p:pic>
        <p:nvPicPr>
          <p:cNvPr id="6" name="Picture 2" descr="Vaizdo rezultatas pagal uÅ¾klausÄ âirfanviewâ"/>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187363"/>
            <a:ext cx="984212" cy="9842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2807594"/>
      </p:ext>
    </p:extLst>
  </p:cSld>
  <p:clrMapOvr>
    <a:masterClrMapping/>
  </p:clrMapOvr>
</p:sld>
</file>

<file path=ppt/theme/theme1.xml><?xml version="1.0" encoding="utf-8"?>
<a:theme xmlns:a="http://schemas.openxmlformats.org/drawingml/2006/main" name="„Office“ tem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3367</TotalTime>
  <Words>1063</Words>
  <Application>Microsoft Office PowerPoint</Application>
  <PresentationFormat>Plačiaekranė</PresentationFormat>
  <Paragraphs>78</Paragraphs>
  <Slides>21</Slides>
  <Notes>0</Notes>
  <HiddenSlides>0</HiddenSlides>
  <MMClips>0</MMClips>
  <ScaleCrop>false</ScaleCrop>
  <HeadingPairs>
    <vt:vector size="6" baseType="variant">
      <vt:variant>
        <vt:lpstr>Naudojami šriftai</vt:lpstr>
      </vt:variant>
      <vt:variant>
        <vt:i4>4</vt:i4>
      </vt:variant>
      <vt:variant>
        <vt:lpstr>Tema</vt:lpstr>
      </vt:variant>
      <vt:variant>
        <vt:i4>1</vt:i4>
      </vt:variant>
      <vt:variant>
        <vt:lpstr>Skaidrių pavadinimai</vt:lpstr>
      </vt:variant>
      <vt:variant>
        <vt:i4>21</vt:i4>
      </vt:variant>
    </vt:vector>
  </HeadingPairs>
  <TitlesOfParts>
    <vt:vector size="26" baseType="lpstr">
      <vt:lpstr>Arial</vt:lpstr>
      <vt:lpstr>Calibri</vt:lpstr>
      <vt:lpstr>Calibri Light</vt:lpstr>
      <vt:lpstr>Times New Roman</vt:lpstr>
      <vt:lpstr>„Office“ tema</vt:lpstr>
      <vt:lpstr>Nuotraukų peržiūros ir korekcijos programa</vt:lpstr>
      <vt:lpstr>IrfanView </vt:lpstr>
      <vt:lpstr>Programos paleidimas</vt:lpstr>
      <vt:lpstr>Nuotraukos pasirinkimas</vt:lpstr>
      <vt:lpstr>Keli naudingi patarimai kaip naudotis IrfanView </vt:lpstr>
      <vt:lpstr>Nuotraukos informacija </vt:lpstr>
      <vt:lpstr>Paveikslėlio pasukimas </vt:lpstr>
      <vt:lpstr>Paveikslėlio kirpimas </vt:lpstr>
      <vt:lpstr>Nuotraukos dydžio keitimas </vt:lpstr>
      <vt:lpstr>Nuotraukos dydžio keitimas</vt:lpstr>
      <vt:lpstr>Kelių nuotraukų dydžių mažinimas</vt:lpstr>
      <vt:lpstr>Spalvotos nuotraukos pervertimas juodai/balta, negatyvia </vt:lpstr>
      <vt:lpstr>Spalvų, šviesumo, kontrasto keitimas </vt:lpstr>
      <vt:lpstr>Paveikslėlio įrėminimas</vt:lpstr>
      <vt:lpstr>Paveikslėlio įrėminimas</vt:lpstr>
      <vt:lpstr>Paveikslėlio pasukimas</vt:lpstr>
      <vt:lpstr>Raudonų akių retušavimas, efektų naudojimas </vt:lpstr>
      <vt:lpstr>Pakoreguoto paveikslėlio išsaugojimas </vt:lpstr>
      <vt:lpstr>Šviesumas ir kontrastas</vt:lpstr>
      <vt:lpstr>Tekstas ant nuotraukos </vt:lpstr>
      <vt:lpstr>Paveikslėlio įrašymas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Nuotraukų peržiūros ir korekcijos programa "IrfanView"</dc:title>
  <dc:creator>Jolanta Gorskienė</dc:creator>
  <cp:lastModifiedBy>Gitana Užkurėlienė</cp:lastModifiedBy>
  <cp:revision>90</cp:revision>
  <dcterms:created xsi:type="dcterms:W3CDTF">2019-01-31T07:56:58Z</dcterms:created>
  <dcterms:modified xsi:type="dcterms:W3CDTF">2019-11-18T09:26:10Z</dcterms:modified>
</cp:coreProperties>
</file>